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10.xml" ContentType="application/vnd.openxmlformats-officedocument.drawingml.diagramColors+xml"/>
  <Override PartName="/ppt/diagrams/colors11.xml" ContentType="application/vnd.openxmlformats-officedocument.drawingml.diagramColors+xml"/>
  <Override PartName="/ppt/diagrams/colors12.xml" ContentType="application/vnd.openxmlformats-officedocument.drawingml.diagramColors+xml"/>
  <Override PartName="/ppt/diagrams/colors13.xml" ContentType="application/vnd.openxmlformats-officedocument.drawingml.diagramColors+xml"/>
  <Override PartName="/ppt/diagrams/colors14.xml" ContentType="application/vnd.openxmlformats-officedocument.drawingml.diagramColors+xml"/>
  <Override PartName="/ppt/diagrams/colors15.xml" ContentType="application/vnd.openxmlformats-officedocument.drawingml.diagramColors+xml"/>
  <Override PartName="/ppt/diagrams/colors16.xml" ContentType="application/vnd.openxmlformats-officedocument.drawingml.diagramColors+xml"/>
  <Override PartName="/ppt/diagrams/colors17.xml" ContentType="application/vnd.openxmlformats-officedocument.drawingml.diagramColors+xml"/>
  <Override PartName="/ppt/diagrams/colors18.xml" ContentType="application/vnd.openxmlformats-officedocument.drawingml.diagramColors+xml"/>
  <Override PartName="/ppt/diagrams/colors19.xml" ContentType="application/vnd.openxmlformats-officedocument.drawingml.diagramColors+xml"/>
  <Override PartName="/ppt/diagrams/colors2.xml" ContentType="application/vnd.openxmlformats-officedocument.drawingml.diagramColors+xml"/>
  <Override PartName="/ppt/diagrams/colors20.xml" ContentType="application/vnd.openxmlformats-officedocument.drawingml.diagramColors+xml"/>
  <Override PartName="/ppt/diagrams/colors21.xml" ContentType="application/vnd.openxmlformats-officedocument.drawingml.diagramColors+xml"/>
  <Override PartName="/ppt/diagrams/colors2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colors7.xml" ContentType="application/vnd.openxmlformats-officedocument.drawingml.diagramColors+xml"/>
  <Override PartName="/ppt/diagrams/colors8.xml" ContentType="application/vnd.openxmlformats-officedocument.drawingml.diagramColors+xml"/>
  <Override PartName="/ppt/diagrams/colors9.xml" ContentType="application/vnd.openxmlformats-officedocument.drawingml.diagramColors+xml"/>
  <Override PartName="/ppt/diagrams/data1.xml" ContentType="application/vnd.openxmlformats-officedocument.drawingml.diagramData+xml"/>
  <Override PartName="/ppt/diagrams/data10.xml" ContentType="application/vnd.openxmlformats-officedocument.drawingml.diagramData+xml"/>
  <Override PartName="/ppt/diagrams/data11.xml" ContentType="application/vnd.openxmlformats-officedocument.drawingml.diagramData+xml"/>
  <Override PartName="/ppt/diagrams/data12.xml" ContentType="application/vnd.openxmlformats-officedocument.drawingml.diagramData+xml"/>
  <Override PartName="/ppt/diagrams/data13.xml" ContentType="application/vnd.openxmlformats-officedocument.drawingml.diagramData+xml"/>
  <Override PartName="/ppt/diagrams/data14.xml" ContentType="application/vnd.openxmlformats-officedocument.drawingml.diagramData+xml"/>
  <Override PartName="/ppt/diagrams/data15.xml" ContentType="application/vnd.openxmlformats-officedocument.drawingml.diagramData+xml"/>
  <Override PartName="/ppt/diagrams/data16.xml" ContentType="application/vnd.openxmlformats-officedocument.drawingml.diagramData+xml"/>
  <Override PartName="/ppt/diagrams/data17.xml" ContentType="application/vnd.openxmlformats-officedocument.drawingml.diagramData+xml"/>
  <Override PartName="/ppt/diagrams/data18.xml" ContentType="application/vnd.openxmlformats-officedocument.drawingml.diagramData+xml"/>
  <Override PartName="/ppt/diagrams/data19.xml" ContentType="application/vnd.openxmlformats-officedocument.drawingml.diagramData+xml"/>
  <Override PartName="/ppt/diagrams/data2.xml" ContentType="application/vnd.openxmlformats-officedocument.drawingml.diagramData+xml"/>
  <Override PartName="/ppt/diagrams/data20.xml" ContentType="application/vnd.openxmlformats-officedocument.drawingml.diagramData+xml"/>
  <Override PartName="/ppt/diagrams/data21.xml" ContentType="application/vnd.openxmlformats-officedocument.drawingml.diagramData+xml"/>
  <Override PartName="/ppt/diagrams/data2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ata9.xml" ContentType="application/vnd.openxmlformats-officedocument.drawingml.diagramData+xml"/>
  <Override PartName="/ppt/diagrams/drawing1.xml" ContentType="application/vnd.ms-office.drawingml.diagramDrawing+xml"/>
  <Override PartName="/ppt/diagrams/drawing10.xml" ContentType="application/vnd.ms-office.drawingml.diagramDrawing+xml"/>
  <Override PartName="/ppt/diagrams/drawing11.xml" ContentType="application/vnd.ms-office.drawingml.diagramDrawing+xml"/>
  <Override PartName="/ppt/diagrams/drawing12.xml" ContentType="application/vnd.ms-office.drawingml.diagramDrawing+xml"/>
  <Override PartName="/ppt/diagrams/drawing13.xml" ContentType="application/vnd.ms-office.drawingml.diagramDrawing+xml"/>
  <Override PartName="/ppt/diagrams/drawing14.xml" ContentType="application/vnd.ms-office.drawingml.diagramDrawing+xml"/>
  <Override PartName="/ppt/diagrams/drawing15.xml" ContentType="application/vnd.ms-office.drawingml.diagramDrawing+xml"/>
  <Override PartName="/ppt/diagrams/drawing16.xml" ContentType="application/vnd.ms-office.drawingml.diagramDrawing+xml"/>
  <Override PartName="/ppt/diagrams/drawing17.xml" ContentType="application/vnd.ms-office.drawingml.diagramDrawing+xml"/>
  <Override PartName="/ppt/diagrams/drawing18.xml" ContentType="application/vnd.ms-office.drawingml.diagramDrawing+xml"/>
  <Override PartName="/ppt/diagrams/drawing19.xml" ContentType="application/vnd.ms-office.drawingml.diagramDrawing+xml"/>
  <Override PartName="/ppt/diagrams/drawing2.xml" ContentType="application/vnd.ms-office.drawingml.diagramDrawing+xml"/>
  <Override PartName="/ppt/diagrams/drawing20.xml" ContentType="application/vnd.ms-office.drawingml.diagramDrawing+xml"/>
  <Override PartName="/ppt/diagrams/drawing21.xml" ContentType="application/vnd.ms-office.drawingml.diagramDrawing+xml"/>
  <Override PartName="/ppt/diagrams/drawing2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drawing7.xml" ContentType="application/vnd.ms-office.drawingml.diagramDrawing+xml"/>
  <Override PartName="/ppt/diagrams/drawing8.xml" ContentType="application/vnd.ms-office.drawingml.diagramDrawing+xml"/>
  <Override PartName="/ppt/diagrams/drawing9.xml" ContentType="application/vnd.ms-office.drawingml.diagramDrawing+xml"/>
  <Override PartName="/ppt/diagrams/layout1.xml" ContentType="application/vnd.openxmlformats-officedocument.drawingml.diagramLayout+xml"/>
  <Override PartName="/ppt/diagrams/layout10.xml" ContentType="application/vnd.openxmlformats-officedocument.drawingml.diagramLayout+xml"/>
  <Override PartName="/ppt/diagrams/layout11.xml" ContentType="application/vnd.openxmlformats-officedocument.drawingml.diagramLayout+xml"/>
  <Override PartName="/ppt/diagrams/layout12.xml" ContentType="application/vnd.openxmlformats-officedocument.drawingml.diagramLayout+xml"/>
  <Override PartName="/ppt/diagrams/layout13.xml" ContentType="application/vnd.openxmlformats-officedocument.drawingml.diagramLayout+xml"/>
  <Override PartName="/ppt/diagrams/layout14.xml" ContentType="application/vnd.openxmlformats-officedocument.drawingml.diagramLayout+xml"/>
  <Override PartName="/ppt/diagrams/layout15.xml" ContentType="application/vnd.openxmlformats-officedocument.drawingml.diagramLayout+xml"/>
  <Override PartName="/ppt/diagrams/layout16.xml" ContentType="application/vnd.openxmlformats-officedocument.drawingml.diagramLayout+xml"/>
  <Override PartName="/ppt/diagrams/layout17.xml" ContentType="application/vnd.openxmlformats-officedocument.drawingml.diagramLayout+xml"/>
  <Override PartName="/ppt/diagrams/layout18.xml" ContentType="application/vnd.openxmlformats-officedocument.drawingml.diagramLayout+xml"/>
  <Override PartName="/ppt/diagrams/layout19.xml" ContentType="application/vnd.openxmlformats-officedocument.drawingml.diagramLayout+xml"/>
  <Override PartName="/ppt/diagrams/layout2.xml" ContentType="application/vnd.openxmlformats-officedocument.drawingml.diagramLayout+xml"/>
  <Override PartName="/ppt/diagrams/layout20.xml" ContentType="application/vnd.openxmlformats-officedocument.drawingml.diagramLayout+xml"/>
  <Override PartName="/ppt/diagrams/layout21.xml" ContentType="application/vnd.openxmlformats-officedocument.drawingml.diagramLayout+xml"/>
  <Override PartName="/ppt/diagrams/layout2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layout7.xml" ContentType="application/vnd.openxmlformats-officedocument.drawingml.diagramLayout+xml"/>
  <Override PartName="/ppt/diagrams/layout8.xml" ContentType="application/vnd.openxmlformats-officedocument.drawingml.diagramLayout+xml"/>
  <Override PartName="/ppt/diagrams/layout9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10.xml" ContentType="application/vnd.openxmlformats-officedocument.drawingml.diagramStyle+xml"/>
  <Override PartName="/ppt/diagrams/quickStyle11.xml" ContentType="application/vnd.openxmlformats-officedocument.drawingml.diagramStyle+xml"/>
  <Override PartName="/ppt/diagrams/quickStyle12.xml" ContentType="application/vnd.openxmlformats-officedocument.drawingml.diagramStyle+xml"/>
  <Override PartName="/ppt/diagrams/quickStyle13.xml" ContentType="application/vnd.openxmlformats-officedocument.drawingml.diagramStyle+xml"/>
  <Override PartName="/ppt/diagrams/quickStyle14.xml" ContentType="application/vnd.openxmlformats-officedocument.drawingml.diagramStyle+xml"/>
  <Override PartName="/ppt/diagrams/quickStyle15.xml" ContentType="application/vnd.openxmlformats-officedocument.drawingml.diagramStyle+xml"/>
  <Override PartName="/ppt/diagrams/quickStyle16.xml" ContentType="application/vnd.openxmlformats-officedocument.drawingml.diagramStyle+xml"/>
  <Override PartName="/ppt/diagrams/quickStyle17.xml" ContentType="application/vnd.openxmlformats-officedocument.drawingml.diagramStyle+xml"/>
  <Override PartName="/ppt/diagrams/quickStyle18.xml" ContentType="application/vnd.openxmlformats-officedocument.drawingml.diagramStyle+xml"/>
  <Override PartName="/ppt/diagrams/quickStyle19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20.xml" ContentType="application/vnd.openxmlformats-officedocument.drawingml.diagramStyle+xml"/>
  <Override PartName="/ppt/diagrams/quickStyle21.xml" ContentType="application/vnd.openxmlformats-officedocument.drawingml.diagramStyle+xml"/>
  <Override PartName="/ppt/diagrams/quickStyle2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ppt/diagrams/quickStyle8.xml" ContentType="application/vnd.openxmlformats-officedocument.drawingml.diagramStyle+xml"/>
  <Override PartName="/ppt/diagrams/quickStyle9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0"/>
  </p:notesMasterIdLst>
  <p:sldIdLst>
    <p:sldId id="313" r:id="rId4"/>
    <p:sldId id="296" r:id="rId5"/>
    <p:sldId id="342" r:id="rId6"/>
    <p:sldId id="315" r:id="rId7"/>
    <p:sldId id="306" r:id="rId8"/>
    <p:sldId id="380" r:id="rId9"/>
    <p:sldId id="383" r:id="rId11"/>
    <p:sldId id="384" r:id="rId12"/>
    <p:sldId id="385" r:id="rId13"/>
    <p:sldId id="422" r:id="rId14"/>
    <p:sldId id="307" r:id="rId15"/>
    <p:sldId id="381" r:id="rId16"/>
    <p:sldId id="421" r:id="rId17"/>
    <p:sldId id="423" r:id="rId18"/>
    <p:sldId id="308" r:id="rId19"/>
    <p:sldId id="309" r:id="rId20"/>
    <p:sldId id="310" r:id="rId21"/>
    <p:sldId id="424" r:id="rId22"/>
    <p:sldId id="302" r:id="rId23"/>
    <p:sldId id="303" r:id="rId24"/>
    <p:sldId id="382" r:id="rId25"/>
    <p:sldId id="312" r:id="rId26"/>
    <p:sldId id="386" r:id="rId27"/>
    <p:sldId id="341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32" r:id="rId44"/>
    <p:sldId id="333" r:id="rId45"/>
    <p:sldId id="334" r:id="rId46"/>
    <p:sldId id="335" r:id="rId47"/>
    <p:sldId id="336" r:id="rId48"/>
    <p:sldId id="337" r:id="rId49"/>
    <p:sldId id="338" r:id="rId50"/>
    <p:sldId id="339" r:id="rId51"/>
    <p:sldId id="340" r:id="rId52"/>
  </p:sldIdLst>
  <p:sldSz cx="12192000" cy="6858000"/>
  <p:notesSz cx="7048500" cy="10185400"/>
  <p:custDataLst>
    <p:tags r:id="rId5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6C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30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6" Type="http://schemas.openxmlformats.org/officeDocument/2006/relationships/tags" Target="tags/tag15.xml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F2416B-09FA-423E-9C02-845FDD114C9D}" type="doc">
      <dgm:prSet loTypeId="urn:microsoft.com/office/officeart/2005/8/layout/vList2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0E8085F9-02A8-4FC2-8D3B-A0AA5F1EC1F7}">
      <dgm:prSet phldr="0" custT="0"/>
      <dgm:spPr>
        <a:solidFill>
          <a:schemeClr val="accent1">
            <a:lumMod val="75000"/>
            <a:alpha val="90000"/>
          </a:schemeClr>
        </a:solidFill>
      </dgm:spPr>
      <dgm:t>
        <a:bodyPr vert="horz" wrap="square"/>
        <a:p>
          <a:pPr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>
              <a:solidFill>
                <a:srgbClr val="FA6C04"/>
              </a:solidFill>
            </a:rPr>
            <a:t>Number System</a:t>
          </a:r>
          <a:r>
            <a:rPr lang="en-US" b="1" dirty="0">
              <a:solidFill>
                <a:srgbClr val="FA6C04"/>
              </a:solidFill>
            </a:rPr>
            <a:t/>
          </a:r>
          <a:endParaRPr lang="en-US" b="1" dirty="0">
            <a:solidFill>
              <a:srgbClr val="FA6C04"/>
            </a:solidFill>
          </a:endParaRPr>
        </a:p>
      </dgm:t>
    </dgm:pt>
    <dgm:pt modelId="{9A9D0BBD-81CC-4ADD-B35B-803AAE39C930}" cxnId="{EA394597-0E86-4E8F-A275-692D6B69271A}" type="parTrans">
      <dgm:prSet/>
      <dgm:spPr/>
      <dgm:t>
        <a:bodyPr/>
        <a:lstStyle/>
        <a:p>
          <a:endParaRPr lang="en-US"/>
        </a:p>
      </dgm:t>
    </dgm:pt>
    <dgm:pt modelId="{7CD21E5E-EF6D-4A05-88C0-FACFE117F380}" cxnId="{EA394597-0E86-4E8F-A275-692D6B69271A}" type="sibTrans">
      <dgm:prSet/>
      <dgm:spPr/>
      <dgm:t>
        <a:bodyPr/>
        <a:lstStyle/>
        <a:p>
          <a:endParaRPr lang="en-US"/>
        </a:p>
      </dgm:t>
    </dgm:pt>
    <dgm:pt modelId="{50194297-CF02-435B-8854-5C4B7CF11AAC}" type="pres">
      <dgm:prSet presAssocID="{32F2416B-09FA-423E-9C02-845FDD114C9D}" presName="linear" presStyleCnt="0">
        <dgm:presLayoutVars>
          <dgm:animLvl val="lvl"/>
          <dgm:resizeHandles val="exact"/>
        </dgm:presLayoutVars>
      </dgm:prSet>
      <dgm:spPr/>
    </dgm:pt>
    <dgm:pt modelId="{8E22013E-9C26-4AA1-B8B4-D1AA5892233B}" type="pres">
      <dgm:prSet presAssocID="{0E8085F9-02A8-4FC2-8D3B-A0AA5F1EC1F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A394597-0E86-4E8F-A275-692D6B69271A}" srcId="{32F2416B-09FA-423E-9C02-845FDD114C9D}" destId="{0E8085F9-02A8-4FC2-8D3B-A0AA5F1EC1F7}" srcOrd="0" destOrd="0" parTransId="{9A9D0BBD-81CC-4ADD-B35B-803AAE39C930}" sibTransId="{7CD21E5E-EF6D-4A05-88C0-FACFE117F380}"/>
    <dgm:cxn modelId="{59207A5C-8F83-487B-9C06-B68E11F8FE8F}" type="presOf" srcId="{32F2416B-09FA-423E-9C02-845FDD114C9D}" destId="{50194297-CF02-435B-8854-5C4B7CF11AAC}" srcOrd="0" destOrd="0" presId="urn:microsoft.com/office/officeart/2005/8/layout/vList2"/>
    <dgm:cxn modelId="{C32CD26A-13EE-4E7B-B783-363C13A7A543}" type="presParOf" srcId="{50194297-CF02-435B-8854-5C4B7CF11AAC}" destId="{8E22013E-9C26-4AA1-B8B4-D1AA5892233B}" srcOrd="0" destOrd="0" presId="urn:microsoft.com/office/officeart/2005/8/layout/vList2"/>
    <dgm:cxn modelId="{223A9109-7AB7-4030-BF20-D3E9BBD73148}" type="presOf" srcId="{0E8085F9-02A8-4FC2-8D3B-A0AA5F1EC1F7}" destId="{8E22013E-9C26-4AA1-B8B4-D1AA5892233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2F2416B-09FA-423E-9C02-845FDD114C9D}" type="doc">
      <dgm:prSet loTypeId="urn:microsoft.com/office/officeart/2005/8/layout/vList2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0E8085F9-02A8-4FC2-8D3B-A0AA5F1EC1F7}">
      <dgm:prSet phldr="0" custT="0"/>
      <dgm:spPr>
        <a:solidFill>
          <a:schemeClr val="accent1">
            <a:lumMod val="75000"/>
            <a:alpha val="90000"/>
          </a:schemeClr>
        </a:solidFill>
      </dgm:spPr>
      <dgm:t>
        <a:bodyPr vert="horz" wrap="square"/>
        <a:p>
          <a:pPr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>
              <a:solidFill>
                <a:srgbClr val="FA6C04"/>
              </a:solidFill>
            </a:rPr>
            <a:t>Converting decimal fraction into binary fraction</a:t>
          </a:r>
          <a:r>
            <a:rPr lang="en-US" b="1" dirty="0">
              <a:solidFill>
                <a:srgbClr val="FA6C04"/>
              </a:solidFill>
            </a:rPr>
            <a:t>  </a:t>
          </a:r>
          <a:r>
            <a:rPr lang="en-US" b="1" dirty="0">
              <a:solidFill>
                <a:srgbClr val="FA6C04"/>
              </a:solidFill>
            </a:rPr>
            <a:t/>
          </a:r>
          <a:endParaRPr lang="en-US" b="1" dirty="0">
            <a:solidFill>
              <a:srgbClr val="FA6C04"/>
            </a:solidFill>
          </a:endParaRPr>
        </a:p>
      </dgm:t>
    </dgm:pt>
    <dgm:pt modelId="{9A9D0BBD-81CC-4ADD-B35B-803AAE39C930}" cxnId="{D2A05C91-C49F-4745-8CB7-3849E868D812}" type="parTrans">
      <dgm:prSet/>
      <dgm:spPr/>
      <dgm:t>
        <a:bodyPr/>
        <a:lstStyle/>
        <a:p>
          <a:endParaRPr lang="en-US"/>
        </a:p>
      </dgm:t>
    </dgm:pt>
    <dgm:pt modelId="{7CD21E5E-EF6D-4A05-88C0-FACFE117F380}" cxnId="{D2A05C91-C49F-4745-8CB7-3849E868D812}" type="sibTrans">
      <dgm:prSet/>
      <dgm:spPr/>
      <dgm:t>
        <a:bodyPr/>
        <a:lstStyle/>
        <a:p>
          <a:endParaRPr lang="en-US"/>
        </a:p>
      </dgm:t>
    </dgm:pt>
    <dgm:pt modelId="{50194297-CF02-435B-8854-5C4B7CF11AAC}" type="pres">
      <dgm:prSet presAssocID="{32F2416B-09FA-423E-9C02-845FDD114C9D}" presName="linear" presStyleCnt="0">
        <dgm:presLayoutVars>
          <dgm:animLvl val="lvl"/>
          <dgm:resizeHandles val="exact"/>
        </dgm:presLayoutVars>
      </dgm:prSet>
      <dgm:spPr/>
    </dgm:pt>
    <dgm:pt modelId="{8E22013E-9C26-4AA1-B8B4-D1AA5892233B}" type="pres">
      <dgm:prSet presAssocID="{0E8085F9-02A8-4FC2-8D3B-A0AA5F1EC1F7}" presName="parentText" presStyleLbl="node1" presStyleIdx="0" presStyleCnt="1" custLinFactNeighborY="777">
        <dgm:presLayoutVars>
          <dgm:chMax val="0"/>
          <dgm:bulletEnabled val="1"/>
        </dgm:presLayoutVars>
      </dgm:prSet>
      <dgm:spPr/>
    </dgm:pt>
  </dgm:ptLst>
  <dgm:cxnLst>
    <dgm:cxn modelId="{D2A05C91-C49F-4745-8CB7-3849E868D812}" srcId="{32F2416B-09FA-423E-9C02-845FDD114C9D}" destId="{0E8085F9-02A8-4FC2-8D3B-A0AA5F1EC1F7}" srcOrd="0" destOrd="0" parTransId="{9A9D0BBD-81CC-4ADD-B35B-803AAE39C930}" sibTransId="{7CD21E5E-EF6D-4A05-88C0-FACFE117F380}"/>
    <dgm:cxn modelId="{4F0955A3-93DE-4383-9BCD-1889CACDC858}" type="presOf" srcId="{32F2416B-09FA-423E-9C02-845FDD114C9D}" destId="{50194297-CF02-435B-8854-5C4B7CF11AAC}" srcOrd="0" destOrd="0" presId="urn:microsoft.com/office/officeart/2005/8/layout/vList2"/>
    <dgm:cxn modelId="{E42AC561-D192-46CD-BF34-22A2C67C80EA}" type="presParOf" srcId="{50194297-CF02-435B-8854-5C4B7CF11AAC}" destId="{8E22013E-9C26-4AA1-B8B4-D1AA5892233B}" srcOrd="0" destOrd="0" presId="urn:microsoft.com/office/officeart/2005/8/layout/vList2"/>
    <dgm:cxn modelId="{F64379A1-676A-4CB5-A543-E5FAA994EB0D}" type="presOf" srcId="{0E8085F9-02A8-4FC2-8D3B-A0AA5F1EC1F7}" destId="{8E22013E-9C26-4AA1-B8B4-D1AA5892233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2F2416B-09FA-423E-9C02-845FDD114C9D}" type="doc">
      <dgm:prSet loTypeId="urn:microsoft.com/office/officeart/2005/8/layout/vList2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0E8085F9-02A8-4FC2-8D3B-A0AA5F1EC1F7}">
      <dgm:prSet phldr="0" custT="0"/>
      <dgm:spPr>
        <a:solidFill>
          <a:schemeClr val="accent1">
            <a:lumMod val="75000"/>
            <a:alpha val="90000"/>
          </a:schemeClr>
        </a:solidFill>
      </dgm:spPr>
      <dgm:t>
        <a:bodyPr vert="horz" wrap="square"/>
        <a:p>
          <a:pPr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>
              <a:solidFill>
                <a:srgbClr val="FA6C04"/>
              </a:solidFill>
            </a:rPr>
            <a:t>Practice 3</a:t>
          </a:r>
          <a:r>
            <a:rPr lang="en-US" b="1" dirty="0">
              <a:solidFill>
                <a:srgbClr val="FA6C04"/>
              </a:solidFill>
            </a:rPr>
            <a:t/>
          </a:r>
          <a:endParaRPr lang="en-US" b="1" dirty="0">
            <a:solidFill>
              <a:srgbClr val="FA6C04"/>
            </a:solidFill>
          </a:endParaRPr>
        </a:p>
      </dgm:t>
    </dgm:pt>
    <dgm:pt modelId="{9A9D0BBD-81CC-4ADD-B35B-803AAE39C930}" cxnId="{D0679845-AE9C-4288-A019-980003E984B3}" type="parTrans">
      <dgm:prSet/>
      <dgm:spPr/>
      <dgm:t>
        <a:bodyPr/>
        <a:lstStyle/>
        <a:p>
          <a:endParaRPr lang="en-US"/>
        </a:p>
      </dgm:t>
    </dgm:pt>
    <dgm:pt modelId="{7CD21E5E-EF6D-4A05-88C0-FACFE117F380}" cxnId="{D0679845-AE9C-4288-A019-980003E984B3}" type="sibTrans">
      <dgm:prSet/>
      <dgm:spPr/>
      <dgm:t>
        <a:bodyPr/>
        <a:lstStyle/>
        <a:p>
          <a:endParaRPr lang="en-US"/>
        </a:p>
      </dgm:t>
    </dgm:pt>
    <dgm:pt modelId="{50194297-CF02-435B-8854-5C4B7CF11AAC}" type="pres">
      <dgm:prSet presAssocID="{32F2416B-09FA-423E-9C02-845FDD114C9D}" presName="linear" presStyleCnt="0">
        <dgm:presLayoutVars>
          <dgm:animLvl val="lvl"/>
          <dgm:resizeHandles val="exact"/>
        </dgm:presLayoutVars>
      </dgm:prSet>
      <dgm:spPr/>
    </dgm:pt>
    <dgm:pt modelId="{8E22013E-9C26-4AA1-B8B4-D1AA5892233B}" type="pres">
      <dgm:prSet presAssocID="{0E8085F9-02A8-4FC2-8D3B-A0AA5F1EC1F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0679845-AE9C-4288-A019-980003E984B3}" srcId="{32F2416B-09FA-423E-9C02-845FDD114C9D}" destId="{0E8085F9-02A8-4FC2-8D3B-A0AA5F1EC1F7}" srcOrd="0" destOrd="0" parTransId="{9A9D0BBD-81CC-4ADD-B35B-803AAE39C930}" sibTransId="{7CD21E5E-EF6D-4A05-88C0-FACFE117F380}"/>
    <dgm:cxn modelId="{72CE29B6-9BA3-4585-A6FA-C7DE6B8AAD24}" type="presOf" srcId="{32F2416B-09FA-423E-9C02-845FDD114C9D}" destId="{50194297-CF02-435B-8854-5C4B7CF11AAC}" srcOrd="0" destOrd="0" presId="urn:microsoft.com/office/officeart/2005/8/layout/vList2"/>
    <dgm:cxn modelId="{3F655F1E-B242-425F-9F18-412E5369E6D2}" type="presParOf" srcId="{50194297-CF02-435B-8854-5C4B7CF11AAC}" destId="{8E22013E-9C26-4AA1-B8B4-D1AA5892233B}" srcOrd="0" destOrd="0" presId="urn:microsoft.com/office/officeart/2005/8/layout/vList2"/>
    <dgm:cxn modelId="{F3E21F5D-8C99-4727-9592-BBD2E710686E}" type="presOf" srcId="{0E8085F9-02A8-4FC2-8D3B-A0AA5F1EC1F7}" destId="{8E22013E-9C26-4AA1-B8B4-D1AA5892233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2F2416B-09FA-423E-9C02-845FDD114C9D}" type="doc">
      <dgm:prSet loTypeId="urn:microsoft.com/office/officeart/2005/8/layout/vList2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0E8085F9-02A8-4FC2-8D3B-A0AA5F1EC1F7}">
      <dgm:prSet phldr="0" custT="0"/>
      <dgm:spPr>
        <a:solidFill>
          <a:schemeClr val="accent1">
            <a:lumMod val="75000"/>
            <a:alpha val="90000"/>
          </a:schemeClr>
        </a:solidFill>
      </dgm:spPr>
      <dgm:t>
        <a:bodyPr vert="horz" wrap="square"/>
        <a:p>
          <a:pPr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>
              <a:solidFill>
                <a:srgbClr val="FA6C04"/>
              </a:solidFill>
            </a:rPr>
            <a:t>Think!</a:t>
          </a:r>
          <a:r>
            <a:rPr lang="en-US" b="1" dirty="0">
              <a:solidFill>
                <a:srgbClr val="FA6C04"/>
              </a:solidFill>
            </a:rPr>
            <a:t/>
          </a:r>
          <a:endParaRPr lang="en-US" b="1" dirty="0">
            <a:solidFill>
              <a:srgbClr val="FA6C04"/>
            </a:solidFill>
          </a:endParaRPr>
        </a:p>
      </dgm:t>
    </dgm:pt>
    <dgm:pt modelId="{9A9D0BBD-81CC-4ADD-B35B-803AAE39C930}" cxnId="{5A58D508-BF39-4F1E-B739-D3C96235A1BB}" type="parTrans">
      <dgm:prSet/>
      <dgm:spPr/>
      <dgm:t>
        <a:bodyPr/>
        <a:lstStyle/>
        <a:p>
          <a:endParaRPr lang="en-US"/>
        </a:p>
      </dgm:t>
    </dgm:pt>
    <dgm:pt modelId="{7CD21E5E-EF6D-4A05-88C0-FACFE117F380}" cxnId="{5A58D508-BF39-4F1E-B739-D3C96235A1BB}" type="sibTrans">
      <dgm:prSet/>
      <dgm:spPr/>
      <dgm:t>
        <a:bodyPr/>
        <a:lstStyle/>
        <a:p>
          <a:endParaRPr lang="en-US"/>
        </a:p>
      </dgm:t>
    </dgm:pt>
    <dgm:pt modelId="{50194297-CF02-435B-8854-5C4B7CF11AAC}" type="pres">
      <dgm:prSet presAssocID="{32F2416B-09FA-423E-9C02-845FDD114C9D}" presName="linear" presStyleCnt="0">
        <dgm:presLayoutVars>
          <dgm:animLvl val="lvl"/>
          <dgm:resizeHandles val="exact"/>
        </dgm:presLayoutVars>
      </dgm:prSet>
      <dgm:spPr/>
    </dgm:pt>
    <dgm:pt modelId="{8E22013E-9C26-4AA1-B8B4-D1AA5892233B}" type="pres">
      <dgm:prSet presAssocID="{0E8085F9-02A8-4FC2-8D3B-A0AA5F1EC1F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5A58D508-BF39-4F1E-B739-D3C96235A1BB}" srcId="{32F2416B-09FA-423E-9C02-845FDD114C9D}" destId="{0E8085F9-02A8-4FC2-8D3B-A0AA5F1EC1F7}" srcOrd="0" destOrd="0" parTransId="{9A9D0BBD-81CC-4ADD-B35B-803AAE39C930}" sibTransId="{7CD21E5E-EF6D-4A05-88C0-FACFE117F380}"/>
    <dgm:cxn modelId="{098FAF25-1C1F-4D38-A58A-3C06BAFFA4AB}" type="presOf" srcId="{32F2416B-09FA-423E-9C02-845FDD114C9D}" destId="{50194297-CF02-435B-8854-5C4B7CF11AAC}" srcOrd="0" destOrd="0" presId="urn:microsoft.com/office/officeart/2005/8/layout/vList2"/>
    <dgm:cxn modelId="{40A43277-659E-4E2E-B85B-553F536A0401}" type="presParOf" srcId="{50194297-CF02-435B-8854-5C4B7CF11AAC}" destId="{8E22013E-9C26-4AA1-B8B4-D1AA5892233B}" srcOrd="0" destOrd="0" presId="urn:microsoft.com/office/officeart/2005/8/layout/vList2"/>
    <dgm:cxn modelId="{850E5966-2810-4F5C-8F6F-0BDE5061AB76}" type="presOf" srcId="{0E8085F9-02A8-4FC2-8D3B-A0AA5F1EC1F7}" destId="{8E22013E-9C26-4AA1-B8B4-D1AA5892233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2F2416B-09FA-423E-9C02-845FDD114C9D}" type="doc">
      <dgm:prSet loTypeId="urn:microsoft.com/office/officeart/2005/8/layout/vList2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0E8085F9-02A8-4FC2-8D3B-A0AA5F1EC1F7}">
      <dgm:prSet phldr="0" custT="0"/>
      <dgm:spPr>
        <a:solidFill>
          <a:schemeClr val="accent1">
            <a:lumMod val="75000"/>
            <a:alpha val="90000"/>
          </a:schemeClr>
        </a:solidFill>
      </dgm:spPr>
      <dgm:t>
        <a:bodyPr vert="horz" wrap="square"/>
        <a:p>
          <a:pPr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>
              <a:solidFill>
                <a:srgbClr val="FA6C04"/>
              </a:solidFill>
            </a:rPr>
            <a:t>Solution?</a:t>
          </a:r>
          <a:r>
            <a:rPr lang="en-US" b="1" dirty="0">
              <a:solidFill>
                <a:srgbClr val="FA6C04"/>
              </a:solidFill>
            </a:rPr>
            <a:t/>
          </a:r>
          <a:endParaRPr lang="en-US" b="1" dirty="0">
            <a:solidFill>
              <a:srgbClr val="FA6C04"/>
            </a:solidFill>
          </a:endParaRPr>
        </a:p>
      </dgm:t>
    </dgm:pt>
    <dgm:pt modelId="{9A9D0BBD-81CC-4ADD-B35B-803AAE39C930}" cxnId="{1F4ED3BA-1306-4F53-994A-798531497D4B}" type="parTrans">
      <dgm:prSet/>
      <dgm:spPr/>
      <dgm:t>
        <a:bodyPr/>
        <a:lstStyle/>
        <a:p>
          <a:endParaRPr lang="en-US"/>
        </a:p>
      </dgm:t>
    </dgm:pt>
    <dgm:pt modelId="{7CD21E5E-EF6D-4A05-88C0-FACFE117F380}" cxnId="{1F4ED3BA-1306-4F53-994A-798531497D4B}" type="sibTrans">
      <dgm:prSet/>
      <dgm:spPr/>
      <dgm:t>
        <a:bodyPr/>
        <a:lstStyle/>
        <a:p>
          <a:endParaRPr lang="en-US"/>
        </a:p>
      </dgm:t>
    </dgm:pt>
    <dgm:pt modelId="{50194297-CF02-435B-8854-5C4B7CF11AAC}" type="pres">
      <dgm:prSet presAssocID="{32F2416B-09FA-423E-9C02-845FDD114C9D}" presName="linear" presStyleCnt="0">
        <dgm:presLayoutVars>
          <dgm:animLvl val="lvl"/>
          <dgm:resizeHandles val="exact"/>
        </dgm:presLayoutVars>
      </dgm:prSet>
      <dgm:spPr/>
    </dgm:pt>
    <dgm:pt modelId="{8E22013E-9C26-4AA1-B8B4-D1AA5892233B}" type="pres">
      <dgm:prSet presAssocID="{0E8085F9-02A8-4FC2-8D3B-A0AA5F1EC1F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1F4ED3BA-1306-4F53-994A-798531497D4B}" srcId="{32F2416B-09FA-423E-9C02-845FDD114C9D}" destId="{0E8085F9-02A8-4FC2-8D3B-A0AA5F1EC1F7}" srcOrd="0" destOrd="0" parTransId="{9A9D0BBD-81CC-4ADD-B35B-803AAE39C930}" sibTransId="{7CD21E5E-EF6D-4A05-88C0-FACFE117F380}"/>
    <dgm:cxn modelId="{E7215D96-5E42-4821-9AB6-5B2112B979E9}" type="presOf" srcId="{32F2416B-09FA-423E-9C02-845FDD114C9D}" destId="{50194297-CF02-435B-8854-5C4B7CF11AAC}" srcOrd="0" destOrd="0" presId="urn:microsoft.com/office/officeart/2005/8/layout/vList2"/>
    <dgm:cxn modelId="{64FD7C06-830E-4B6F-A8FA-DBBDDB8415E7}" type="presParOf" srcId="{50194297-CF02-435B-8854-5C4B7CF11AAC}" destId="{8E22013E-9C26-4AA1-B8B4-D1AA5892233B}" srcOrd="0" destOrd="0" presId="urn:microsoft.com/office/officeart/2005/8/layout/vList2"/>
    <dgm:cxn modelId="{D4CF6E42-6CFC-4AF2-88A1-C186FBD50FCA}" type="presOf" srcId="{0E8085F9-02A8-4FC2-8D3B-A0AA5F1EC1F7}" destId="{8E22013E-9C26-4AA1-B8B4-D1AA5892233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2F2416B-09FA-423E-9C02-845FDD114C9D}" type="doc">
      <dgm:prSet loTypeId="urn:microsoft.com/office/officeart/2005/8/layout/vList2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0E8085F9-02A8-4FC2-8D3B-A0AA5F1EC1F7}">
      <dgm:prSet phldr="0" custT="1"/>
      <dgm:spPr>
        <a:solidFill>
          <a:schemeClr val="accent1">
            <a:lumMod val="75000"/>
            <a:alpha val="90000"/>
          </a:schemeClr>
        </a:solidFill>
      </dgm:spPr>
      <dgm:t>
        <a:bodyPr vert="horz" wrap="square"/>
        <a:p>
          <a:pPr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4800" b="1" dirty="0">
              <a:solidFill>
                <a:srgbClr val="FA6C04"/>
              </a:solidFill>
            </a:rPr>
            <a:t>Conversion Between Binary, Octal and Hexadecimal</a:t>
          </a:r>
          <a:r>
            <a:rPr lang="en-US" sz="4800" b="1" dirty="0">
              <a:solidFill>
                <a:srgbClr val="FA6C04"/>
              </a:solidFill>
            </a:rPr>
            <a:t/>
          </a:r>
          <a:endParaRPr lang="en-US" sz="4800" b="1" dirty="0">
            <a:solidFill>
              <a:srgbClr val="FA6C04"/>
            </a:solidFill>
          </a:endParaRPr>
        </a:p>
      </dgm:t>
    </dgm:pt>
    <dgm:pt modelId="{9A9D0BBD-81CC-4ADD-B35B-803AAE39C930}" cxnId="{8C32A966-6EA6-41A6-9BB4-07DDA40DE004}" type="parTrans">
      <dgm:prSet/>
      <dgm:spPr/>
      <dgm:t>
        <a:bodyPr/>
        <a:lstStyle/>
        <a:p>
          <a:endParaRPr lang="en-US"/>
        </a:p>
      </dgm:t>
    </dgm:pt>
    <dgm:pt modelId="{7CD21E5E-EF6D-4A05-88C0-FACFE117F380}" cxnId="{8C32A966-6EA6-41A6-9BB4-07DDA40DE004}" type="sibTrans">
      <dgm:prSet/>
      <dgm:spPr/>
      <dgm:t>
        <a:bodyPr/>
        <a:lstStyle/>
        <a:p>
          <a:endParaRPr lang="en-US"/>
        </a:p>
      </dgm:t>
    </dgm:pt>
    <dgm:pt modelId="{50194297-CF02-435B-8854-5C4B7CF11AAC}" type="pres">
      <dgm:prSet presAssocID="{32F2416B-09FA-423E-9C02-845FDD114C9D}" presName="linear" presStyleCnt="0">
        <dgm:presLayoutVars>
          <dgm:animLvl val="lvl"/>
          <dgm:resizeHandles val="exact"/>
        </dgm:presLayoutVars>
      </dgm:prSet>
      <dgm:spPr/>
    </dgm:pt>
    <dgm:pt modelId="{8E22013E-9C26-4AA1-B8B4-D1AA5892233B}" type="pres">
      <dgm:prSet presAssocID="{0E8085F9-02A8-4FC2-8D3B-A0AA5F1EC1F7}" presName="parentText" presStyleLbl="node1" presStyleIdx="0" presStyleCnt="1" custScaleY="320489" custLinFactNeighborY="-7534">
        <dgm:presLayoutVars>
          <dgm:chMax val="0"/>
          <dgm:bulletEnabled val="1"/>
        </dgm:presLayoutVars>
      </dgm:prSet>
      <dgm:spPr/>
    </dgm:pt>
  </dgm:ptLst>
  <dgm:cxnLst>
    <dgm:cxn modelId="{8C32A966-6EA6-41A6-9BB4-07DDA40DE004}" srcId="{32F2416B-09FA-423E-9C02-845FDD114C9D}" destId="{0E8085F9-02A8-4FC2-8D3B-A0AA5F1EC1F7}" srcOrd="0" destOrd="0" parTransId="{9A9D0BBD-81CC-4ADD-B35B-803AAE39C930}" sibTransId="{7CD21E5E-EF6D-4A05-88C0-FACFE117F380}"/>
    <dgm:cxn modelId="{8CBC6602-DFA4-4728-A29D-A382BC778B48}" type="presOf" srcId="{32F2416B-09FA-423E-9C02-845FDD114C9D}" destId="{50194297-CF02-435B-8854-5C4B7CF11AAC}" srcOrd="0" destOrd="0" presId="urn:microsoft.com/office/officeart/2005/8/layout/vList2"/>
    <dgm:cxn modelId="{886E837C-36BA-4708-9A2A-7A76D31317A6}" type="presParOf" srcId="{50194297-CF02-435B-8854-5C4B7CF11AAC}" destId="{8E22013E-9C26-4AA1-B8B4-D1AA5892233B}" srcOrd="0" destOrd="0" presId="urn:microsoft.com/office/officeart/2005/8/layout/vList2"/>
    <dgm:cxn modelId="{6C7B6FA0-19F7-47EE-A469-6FD48F90A13A}" type="presOf" srcId="{0E8085F9-02A8-4FC2-8D3B-A0AA5F1EC1F7}" destId="{8E22013E-9C26-4AA1-B8B4-D1AA5892233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2F2416B-09FA-423E-9C02-845FDD114C9D}" type="doc">
      <dgm:prSet loTypeId="urn:microsoft.com/office/officeart/2005/8/layout/vList2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0E8085F9-02A8-4FC2-8D3B-A0AA5F1EC1F7}">
      <dgm:prSet phldr="0" custT="0"/>
      <dgm:spPr>
        <a:solidFill>
          <a:schemeClr val="accent1">
            <a:lumMod val="75000"/>
            <a:alpha val="90000"/>
          </a:schemeClr>
        </a:solidFill>
      </dgm:spPr>
      <dgm:t>
        <a:bodyPr vert="horz" wrap="square"/>
        <a:p>
          <a:pPr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>
              <a:solidFill>
                <a:srgbClr val="FA6C04"/>
              </a:solidFill>
            </a:rPr>
            <a:t>Binary and Octal</a:t>
          </a:r>
          <a:r>
            <a:rPr lang="en-US" b="1" dirty="0">
              <a:solidFill>
                <a:srgbClr val="FA6C04"/>
              </a:solidFill>
            </a:rPr>
            <a:t/>
          </a:r>
          <a:endParaRPr lang="en-US" b="1" dirty="0">
            <a:solidFill>
              <a:srgbClr val="FA6C04"/>
            </a:solidFill>
          </a:endParaRPr>
        </a:p>
      </dgm:t>
    </dgm:pt>
    <dgm:pt modelId="{9A9D0BBD-81CC-4ADD-B35B-803AAE39C930}" cxnId="{C25E8AB2-688B-4FCA-8161-99792831DB93}" type="parTrans">
      <dgm:prSet/>
      <dgm:spPr/>
      <dgm:t>
        <a:bodyPr/>
        <a:lstStyle/>
        <a:p>
          <a:endParaRPr lang="en-US"/>
        </a:p>
      </dgm:t>
    </dgm:pt>
    <dgm:pt modelId="{7CD21E5E-EF6D-4A05-88C0-FACFE117F380}" cxnId="{C25E8AB2-688B-4FCA-8161-99792831DB93}" type="sibTrans">
      <dgm:prSet/>
      <dgm:spPr/>
      <dgm:t>
        <a:bodyPr/>
        <a:lstStyle/>
        <a:p>
          <a:endParaRPr lang="en-US"/>
        </a:p>
      </dgm:t>
    </dgm:pt>
    <dgm:pt modelId="{50194297-CF02-435B-8854-5C4B7CF11AAC}" type="pres">
      <dgm:prSet presAssocID="{32F2416B-09FA-423E-9C02-845FDD114C9D}" presName="linear" presStyleCnt="0">
        <dgm:presLayoutVars>
          <dgm:animLvl val="lvl"/>
          <dgm:resizeHandles val="exact"/>
        </dgm:presLayoutVars>
      </dgm:prSet>
      <dgm:spPr/>
    </dgm:pt>
    <dgm:pt modelId="{8E22013E-9C26-4AA1-B8B4-D1AA5892233B}" type="pres">
      <dgm:prSet presAssocID="{0E8085F9-02A8-4FC2-8D3B-A0AA5F1EC1F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C25E8AB2-688B-4FCA-8161-99792831DB93}" srcId="{32F2416B-09FA-423E-9C02-845FDD114C9D}" destId="{0E8085F9-02A8-4FC2-8D3B-A0AA5F1EC1F7}" srcOrd="0" destOrd="0" parTransId="{9A9D0BBD-81CC-4ADD-B35B-803AAE39C930}" sibTransId="{7CD21E5E-EF6D-4A05-88C0-FACFE117F380}"/>
    <dgm:cxn modelId="{ED4F4134-C01C-4CE0-BA50-DE3B28758B57}" type="presOf" srcId="{32F2416B-09FA-423E-9C02-845FDD114C9D}" destId="{50194297-CF02-435B-8854-5C4B7CF11AAC}" srcOrd="0" destOrd="0" presId="urn:microsoft.com/office/officeart/2005/8/layout/vList2"/>
    <dgm:cxn modelId="{0F5B77A5-0716-4AE9-B787-CD4EDF9F36ED}" type="presParOf" srcId="{50194297-CF02-435B-8854-5C4B7CF11AAC}" destId="{8E22013E-9C26-4AA1-B8B4-D1AA5892233B}" srcOrd="0" destOrd="0" presId="urn:microsoft.com/office/officeart/2005/8/layout/vList2"/>
    <dgm:cxn modelId="{64ACE942-228D-46B7-B9C1-F06EA29138B3}" type="presOf" srcId="{0E8085F9-02A8-4FC2-8D3B-A0AA5F1EC1F7}" destId="{8E22013E-9C26-4AA1-B8B4-D1AA5892233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2F2416B-09FA-423E-9C02-845FDD114C9D}" type="doc">
      <dgm:prSet loTypeId="urn:microsoft.com/office/officeart/2005/8/layout/vList2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0E8085F9-02A8-4FC2-8D3B-A0AA5F1EC1F7}">
      <dgm:prSet phldr="0" custT="0"/>
      <dgm:spPr>
        <a:solidFill>
          <a:schemeClr val="accent1">
            <a:lumMod val="75000"/>
            <a:alpha val="90000"/>
          </a:schemeClr>
        </a:solidFill>
      </dgm:spPr>
      <dgm:t>
        <a:bodyPr vert="horz" wrap="square"/>
        <a:p>
          <a:pPr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>
              <a:solidFill>
                <a:srgbClr val="FA6C04"/>
              </a:solidFill>
            </a:rPr>
            <a:t>Binary and Hexadecimal</a:t>
          </a:r>
          <a:r>
            <a:rPr lang="en-US" b="1" dirty="0">
              <a:solidFill>
                <a:srgbClr val="FA6C04"/>
              </a:solidFill>
            </a:rPr>
            <a:t/>
          </a:r>
          <a:endParaRPr lang="en-US" b="1" dirty="0">
            <a:solidFill>
              <a:srgbClr val="FA6C04"/>
            </a:solidFill>
          </a:endParaRPr>
        </a:p>
      </dgm:t>
    </dgm:pt>
    <dgm:pt modelId="{9A9D0BBD-81CC-4ADD-B35B-803AAE39C930}" cxnId="{19E3816B-92DD-46C9-896D-1C54BAFFD740}" type="parTrans">
      <dgm:prSet/>
      <dgm:spPr/>
      <dgm:t>
        <a:bodyPr/>
        <a:lstStyle/>
        <a:p>
          <a:endParaRPr lang="en-US"/>
        </a:p>
      </dgm:t>
    </dgm:pt>
    <dgm:pt modelId="{7CD21E5E-EF6D-4A05-88C0-FACFE117F380}" cxnId="{19E3816B-92DD-46C9-896D-1C54BAFFD740}" type="sibTrans">
      <dgm:prSet/>
      <dgm:spPr/>
      <dgm:t>
        <a:bodyPr/>
        <a:lstStyle/>
        <a:p>
          <a:endParaRPr lang="en-US"/>
        </a:p>
      </dgm:t>
    </dgm:pt>
    <dgm:pt modelId="{50194297-CF02-435B-8854-5C4B7CF11AAC}" type="pres">
      <dgm:prSet presAssocID="{32F2416B-09FA-423E-9C02-845FDD114C9D}" presName="linear" presStyleCnt="0">
        <dgm:presLayoutVars>
          <dgm:animLvl val="lvl"/>
          <dgm:resizeHandles val="exact"/>
        </dgm:presLayoutVars>
      </dgm:prSet>
      <dgm:spPr/>
    </dgm:pt>
    <dgm:pt modelId="{8E22013E-9C26-4AA1-B8B4-D1AA5892233B}" type="pres">
      <dgm:prSet presAssocID="{0E8085F9-02A8-4FC2-8D3B-A0AA5F1EC1F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19E3816B-92DD-46C9-896D-1C54BAFFD740}" srcId="{32F2416B-09FA-423E-9C02-845FDD114C9D}" destId="{0E8085F9-02A8-4FC2-8D3B-A0AA5F1EC1F7}" srcOrd="0" destOrd="0" parTransId="{9A9D0BBD-81CC-4ADD-B35B-803AAE39C930}" sibTransId="{7CD21E5E-EF6D-4A05-88C0-FACFE117F380}"/>
    <dgm:cxn modelId="{7E6C7E13-0C76-4495-A18A-E328E391A2E7}" type="presOf" srcId="{32F2416B-09FA-423E-9C02-845FDD114C9D}" destId="{50194297-CF02-435B-8854-5C4B7CF11AAC}" srcOrd="0" destOrd="0" presId="urn:microsoft.com/office/officeart/2005/8/layout/vList2"/>
    <dgm:cxn modelId="{A7AD3D57-AE56-4218-881B-5E0C80A6A505}" type="presParOf" srcId="{50194297-CF02-435B-8854-5C4B7CF11AAC}" destId="{8E22013E-9C26-4AA1-B8B4-D1AA5892233B}" srcOrd="0" destOrd="0" presId="urn:microsoft.com/office/officeart/2005/8/layout/vList2"/>
    <dgm:cxn modelId="{13BCCB4D-C98B-4860-82FD-0C772FE06A89}" type="presOf" srcId="{0E8085F9-02A8-4FC2-8D3B-A0AA5F1EC1F7}" destId="{8E22013E-9C26-4AA1-B8B4-D1AA5892233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32F2416B-09FA-423E-9C02-845FDD114C9D}" type="doc">
      <dgm:prSet loTypeId="urn:microsoft.com/office/officeart/2005/8/layout/vList2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0E8085F9-02A8-4FC2-8D3B-A0AA5F1EC1F7}">
      <dgm:prSet phldr="0" custT="0"/>
      <dgm:spPr>
        <a:solidFill>
          <a:schemeClr val="accent1">
            <a:lumMod val="75000"/>
            <a:alpha val="90000"/>
          </a:schemeClr>
        </a:solidFill>
      </dgm:spPr>
      <dgm:t>
        <a:bodyPr vert="horz" wrap="square"/>
        <a:p>
          <a:pPr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>
              <a:solidFill>
                <a:srgbClr val="FA6C04"/>
              </a:solidFill>
            </a:rPr>
            <a:t>Practice </a:t>
          </a:r>
          <a:r>
            <a:rPr lang="en-US" altLang="zh-CN" b="1" dirty="0">
              <a:solidFill>
                <a:srgbClr val="FA6C04"/>
              </a:solidFill>
            </a:rPr>
            <a:t>4</a:t>
          </a:r>
          <a:r>
            <a:rPr lang="en-US" b="1" dirty="0">
              <a:solidFill>
                <a:srgbClr val="00B050"/>
              </a:solidFill>
            </a:rPr>
            <a:t> </a:t>
          </a:r>
          <a:r>
            <a:rPr lang="en-US" dirty="0">
              <a:solidFill>
                <a:srgbClr val="00B050"/>
              </a:solidFill>
            </a:rPr>
            <a:t/>
          </a:r>
          <a:endParaRPr lang="en-US" dirty="0">
            <a:solidFill>
              <a:srgbClr val="00B050"/>
            </a:solidFill>
          </a:endParaRPr>
        </a:p>
      </dgm:t>
    </dgm:pt>
    <dgm:pt modelId="{9A9D0BBD-81CC-4ADD-B35B-803AAE39C930}" cxnId="{700F1BE0-54F9-4963-B835-AAEF844F39B4}" type="parTrans">
      <dgm:prSet/>
      <dgm:spPr/>
      <dgm:t>
        <a:bodyPr/>
        <a:lstStyle/>
        <a:p>
          <a:endParaRPr lang="en-US"/>
        </a:p>
      </dgm:t>
    </dgm:pt>
    <dgm:pt modelId="{7CD21E5E-EF6D-4A05-88C0-FACFE117F380}" cxnId="{700F1BE0-54F9-4963-B835-AAEF844F39B4}" type="sibTrans">
      <dgm:prSet/>
      <dgm:spPr/>
      <dgm:t>
        <a:bodyPr/>
        <a:lstStyle/>
        <a:p>
          <a:endParaRPr lang="en-US"/>
        </a:p>
      </dgm:t>
    </dgm:pt>
    <dgm:pt modelId="{50194297-CF02-435B-8854-5C4B7CF11AAC}" type="pres">
      <dgm:prSet presAssocID="{32F2416B-09FA-423E-9C02-845FDD114C9D}" presName="linear" presStyleCnt="0">
        <dgm:presLayoutVars>
          <dgm:animLvl val="lvl"/>
          <dgm:resizeHandles val="exact"/>
        </dgm:presLayoutVars>
      </dgm:prSet>
      <dgm:spPr/>
    </dgm:pt>
    <dgm:pt modelId="{8E22013E-9C26-4AA1-B8B4-D1AA5892233B}" type="pres">
      <dgm:prSet presAssocID="{0E8085F9-02A8-4FC2-8D3B-A0AA5F1EC1F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700F1BE0-54F9-4963-B835-AAEF844F39B4}" srcId="{32F2416B-09FA-423E-9C02-845FDD114C9D}" destId="{0E8085F9-02A8-4FC2-8D3B-A0AA5F1EC1F7}" srcOrd="0" destOrd="0" parTransId="{9A9D0BBD-81CC-4ADD-B35B-803AAE39C930}" sibTransId="{7CD21E5E-EF6D-4A05-88C0-FACFE117F380}"/>
    <dgm:cxn modelId="{362C0C72-9403-4A80-A1F6-4BF44206E023}" type="presOf" srcId="{32F2416B-09FA-423E-9C02-845FDD114C9D}" destId="{50194297-CF02-435B-8854-5C4B7CF11AAC}" srcOrd="0" destOrd="0" presId="urn:microsoft.com/office/officeart/2005/8/layout/vList2"/>
    <dgm:cxn modelId="{22D67638-277A-4272-9A1E-F106A0F310BE}" type="presParOf" srcId="{50194297-CF02-435B-8854-5C4B7CF11AAC}" destId="{8E22013E-9C26-4AA1-B8B4-D1AA5892233B}" srcOrd="0" destOrd="0" presId="urn:microsoft.com/office/officeart/2005/8/layout/vList2"/>
    <dgm:cxn modelId="{C2C85CBC-0468-40D2-A8B8-45D27A55842D}" type="presOf" srcId="{0E8085F9-02A8-4FC2-8D3B-A0AA5F1EC1F7}" destId="{8E22013E-9C26-4AA1-B8B4-D1AA5892233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32F2416B-09FA-423E-9C02-845FDD114C9D}" type="doc">
      <dgm:prSet loTypeId="urn:microsoft.com/office/officeart/2005/8/layout/vList2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0E8085F9-02A8-4FC2-8D3B-A0AA5F1EC1F7}">
      <dgm:prSet phldr="0" custT="0"/>
      <dgm:spPr>
        <a:solidFill>
          <a:schemeClr val="accent1">
            <a:lumMod val="75000"/>
            <a:alpha val="90000"/>
          </a:schemeClr>
        </a:solidFill>
      </dgm:spPr>
      <dgm:t>
        <a:bodyPr vert="horz" wrap="square"/>
        <a:p>
          <a:pPr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>
              <a:solidFill>
                <a:srgbClr val="FA6C04"/>
              </a:solidFill>
            </a:rPr>
            <a:t>Solution</a:t>
          </a:r>
          <a:r>
            <a:rPr lang="en-US" b="1" dirty="0">
              <a:solidFill>
                <a:srgbClr val="FA6C04"/>
              </a:solidFill>
            </a:rPr>
            <a:t/>
          </a:r>
          <a:endParaRPr lang="en-US" b="1" dirty="0">
            <a:solidFill>
              <a:srgbClr val="FA6C04"/>
            </a:solidFill>
          </a:endParaRPr>
        </a:p>
      </dgm:t>
    </dgm:pt>
    <dgm:pt modelId="{9A9D0BBD-81CC-4ADD-B35B-803AAE39C930}" cxnId="{428A9ACF-A5ED-4572-8711-7855673585BC}" type="parTrans">
      <dgm:prSet/>
      <dgm:spPr/>
      <dgm:t>
        <a:bodyPr/>
        <a:lstStyle/>
        <a:p>
          <a:endParaRPr lang="en-US"/>
        </a:p>
      </dgm:t>
    </dgm:pt>
    <dgm:pt modelId="{7CD21E5E-EF6D-4A05-88C0-FACFE117F380}" cxnId="{428A9ACF-A5ED-4572-8711-7855673585BC}" type="sibTrans">
      <dgm:prSet/>
      <dgm:spPr/>
      <dgm:t>
        <a:bodyPr/>
        <a:lstStyle/>
        <a:p>
          <a:endParaRPr lang="en-US"/>
        </a:p>
      </dgm:t>
    </dgm:pt>
    <dgm:pt modelId="{50194297-CF02-435B-8854-5C4B7CF11AAC}" type="pres">
      <dgm:prSet presAssocID="{32F2416B-09FA-423E-9C02-845FDD114C9D}" presName="linear" presStyleCnt="0">
        <dgm:presLayoutVars>
          <dgm:animLvl val="lvl"/>
          <dgm:resizeHandles val="exact"/>
        </dgm:presLayoutVars>
      </dgm:prSet>
      <dgm:spPr/>
    </dgm:pt>
    <dgm:pt modelId="{8E22013E-9C26-4AA1-B8B4-D1AA5892233B}" type="pres">
      <dgm:prSet presAssocID="{0E8085F9-02A8-4FC2-8D3B-A0AA5F1EC1F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428A9ACF-A5ED-4572-8711-7855673585BC}" srcId="{32F2416B-09FA-423E-9C02-845FDD114C9D}" destId="{0E8085F9-02A8-4FC2-8D3B-A0AA5F1EC1F7}" srcOrd="0" destOrd="0" parTransId="{9A9D0BBD-81CC-4ADD-B35B-803AAE39C930}" sibTransId="{7CD21E5E-EF6D-4A05-88C0-FACFE117F380}"/>
    <dgm:cxn modelId="{C4ABB995-BABB-4134-B9CB-833DBA69DD50}" type="presOf" srcId="{32F2416B-09FA-423E-9C02-845FDD114C9D}" destId="{50194297-CF02-435B-8854-5C4B7CF11AAC}" srcOrd="0" destOrd="0" presId="urn:microsoft.com/office/officeart/2005/8/layout/vList2"/>
    <dgm:cxn modelId="{FC999C0A-76F8-4E03-B028-02EEF33A714F}" type="presParOf" srcId="{50194297-CF02-435B-8854-5C4B7CF11AAC}" destId="{8E22013E-9C26-4AA1-B8B4-D1AA5892233B}" srcOrd="0" destOrd="0" presId="urn:microsoft.com/office/officeart/2005/8/layout/vList2"/>
    <dgm:cxn modelId="{03B013D8-47A5-4539-AA68-CF9E73B05FBF}" type="presOf" srcId="{0E8085F9-02A8-4FC2-8D3B-A0AA5F1EC1F7}" destId="{8E22013E-9C26-4AA1-B8B4-D1AA5892233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32F2416B-09FA-423E-9C02-845FDD114C9D}" type="doc">
      <dgm:prSet loTypeId="urn:microsoft.com/office/officeart/2005/8/layout/vList2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0E8085F9-02A8-4FC2-8D3B-A0AA5F1EC1F7}">
      <dgm:prSet phldr="0" custT="0"/>
      <dgm:spPr>
        <a:solidFill>
          <a:schemeClr val="accent1">
            <a:lumMod val="75000"/>
            <a:alpha val="90000"/>
          </a:schemeClr>
        </a:solidFill>
      </dgm:spPr>
      <dgm:t>
        <a:bodyPr vert="horz" wrap="square"/>
        <a:p>
          <a:pPr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>
              <a:solidFill>
                <a:srgbClr val="FA6C04"/>
              </a:solidFill>
            </a:rPr>
            <a:t>Practice </a:t>
          </a:r>
          <a:r>
            <a:rPr lang="en-US" altLang="zh-CN" b="1" dirty="0">
              <a:solidFill>
                <a:srgbClr val="FA6C04"/>
              </a:solidFill>
            </a:rPr>
            <a:t>5</a:t>
          </a:r>
          <a:r>
            <a:rPr lang="en-US" b="1" dirty="0">
              <a:solidFill>
                <a:srgbClr val="00B050"/>
              </a:solidFill>
            </a:rPr>
            <a:t> </a:t>
          </a:r>
          <a:r>
            <a:rPr lang="en-US" dirty="0">
              <a:solidFill>
                <a:srgbClr val="00B050"/>
              </a:solidFill>
            </a:rPr>
            <a:t/>
          </a:r>
          <a:endParaRPr lang="en-US" dirty="0">
            <a:solidFill>
              <a:srgbClr val="00B050"/>
            </a:solidFill>
          </a:endParaRPr>
        </a:p>
      </dgm:t>
    </dgm:pt>
    <dgm:pt modelId="{9A9D0BBD-81CC-4ADD-B35B-803AAE39C930}" cxnId="{51E921C8-2029-43D9-BD83-5AB6B16BE938}" type="parTrans">
      <dgm:prSet/>
      <dgm:spPr/>
      <dgm:t>
        <a:bodyPr/>
        <a:lstStyle/>
        <a:p>
          <a:endParaRPr lang="en-US"/>
        </a:p>
      </dgm:t>
    </dgm:pt>
    <dgm:pt modelId="{7CD21E5E-EF6D-4A05-88C0-FACFE117F380}" cxnId="{51E921C8-2029-43D9-BD83-5AB6B16BE938}" type="sibTrans">
      <dgm:prSet/>
      <dgm:spPr/>
      <dgm:t>
        <a:bodyPr/>
        <a:lstStyle/>
        <a:p>
          <a:endParaRPr lang="en-US"/>
        </a:p>
      </dgm:t>
    </dgm:pt>
    <dgm:pt modelId="{50194297-CF02-435B-8854-5C4B7CF11AAC}" type="pres">
      <dgm:prSet presAssocID="{32F2416B-09FA-423E-9C02-845FDD114C9D}" presName="linear" presStyleCnt="0">
        <dgm:presLayoutVars>
          <dgm:animLvl val="lvl"/>
          <dgm:resizeHandles val="exact"/>
        </dgm:presLayoutVars>
      </dgm:prSet>
      <dgm:spPr/>
    </dgm:pt>
    <dgm:pt modelId="{8E22013E-9C26-4AA1-B8B4-D1AA5892233B}" type="pres">
      <dgm:prSet presAssocID="{0E8085F9-02A8-4FC2-8D3B-A0AA5F1EC1F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51E921C8-2029-43D9-BD83-5AB6B16BE938}" srcId="{32F2416B-09FA-423E-9C02-845FDD114C9D}" destId="{0E8085F9-02A8-4FC2-8D3B-A0AA5F1EC1F7}" srcOrd="0" destOrd="0" parTransId="{9A9D0BBD-81CC-4ADD-B35B-803AAE39C930}" sibTransId="{7CD21E5E-EF6D-4A05-88C0-FACFE117F380}"/>
    <dgm:cxn modelId="{A12CBCC1-1EA7-49B9-A45F-3C2582B8FB87}" type="presOf" srcId="{32F2416B-09FA-423E-9C02-845FDD114C9D}" destId="{50194297-CF02-435B-8854-5C4B7CF11AAC}" srcOrd="0" destOrd="0" presId="urn:microsoft.com/office/officeart/2005/8/layout/vList2"/>
    <dgm:cxn modelId="{808C1FF5-6B23-4C58-926C-1AE23EA667AA}" type="presParOf" srcId="{50194297-CF02-435B-8854-5C4B7CF11AAC}" destId="{8E22013E-9C26-4AA1-B8B4-D1AA5892233B}" srcOrd="0" destOrd="0" presId="urn:microsoft.com/office/officeart/2005/8/layout/vList2"/>
    <dgm:cxn modelId="{EA5B6919-8346-42DA-BDC4-3CEE4A0457B3}" type="presOf" srcId="{0E8085F9-02A8-4FC2-8D3B-A0AA5F1EC1F7}" destId="{8E22013E-9C26-4AA1-B8B4-D1AA5892233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F2416B-09FA-423E-9C02-845FDD114C9D}" type="doc">
      <dgm:prSet loTypeId="urn:microsoft.com/office/officeart/2005/8/layout/vList2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0E8085F9-02A8-4FC2-8D3B-A0AA5F1EC1F7}">
      <dgm:prSet phldr="0" custT="0"/>
      <dgm:spPr>
        <a:solidFill>
          <a:schemeClr val="accent1">
            <a:lumMod val="75000"/>
            <a:alpha val="90000"/>
          </a:schemeClr>
        </a:solidFill>
      </dgm:spPr>
      <dgm:t>
        <a:bodyPr vert="horz" wrap="square"/>
        <a:p>
          <a:pPr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>
              <a:solidFill>
                <a:srgbClr val="FA6C04"/>
              </a:solidFill>
            </a:rPr>
            <a:t>Converting into decimal number</a:t>
          </a:r>
          <a:r>
            <a:rPr lang="en-US" altLang="zh-CN" b="1" dirty="0">
              <a:solidFill>
                <a:srgbClr val="FA6C04"/>
              </a:solidFill>
            </a:rPr>
            <a:t/>
          </a:r>
          <a:endParaRPr lang="en-US" altLang="zh-CN" b="1" dirty="0">
            <a:solidFill>
              <a:srgbClr val="FA6C04"/>
            </a:solidFill>
          </a:endParaRPr>
        </a:p>
      </dgm:t>
    </dgm:pt>
    <dgm:pt modelId="{9A9D0BBD-81CC-4ADD-B35B-803AAE39C930}" cxnId="{C7256A7A-1778-4397-AE5D-CC13BC37F4F9}" type="parTrans">
      <dgm:prSet/>
      <dgm:spPr/>
      <dgm:t>
        <a:bodyPr/>
        <a:lstStyle/>
        <a:p>
          <a:endParaRPr lang="en-US"/>
        </a:p>
      </dgm:t>
    </dgm:pt>
    <dgm:pt modelId="{7CD21E5E-EF6D-4A05-88C0-FACFE117F380}" cxnId="{C7256A7A-1778-4397-AE5D-CC13BC37F4F9}" type="sibTrans">
      <dgm:prSet/>
      <dgm:spPr/>
      <dgm:t>
        <a:bodyPr/>
        <a:lstStyle/>
        <a:p>
          <a:endParaRPr lang="en-US"/>
        </a:p>
      </dgm:t>
    </dgm:pt>
    <dgm:pt modelId="{50194297-CF02-435B-8854-5C4B7CF11AAC}" type="pres">
      <dgm:prSet presAssocID="{32F2416B-09FA-423E-9C02-845FDD114C9D}" presName="linear" presStyleCnt="0">
        <dgm:presLayoutVars>
          <dgm:animLvl val="lvl"/>
          <dgm:resizeHandles val="exact"/>
        </dgm:presLayoutVars>
      </dgm:prSet>
      <dgm:spPr/>
    </dgm:pt>
    <dgm:pt modelId="{8E22013E-9C26-4AA1-B8B4-D1AA5892233B}" type="pres">
      <dgm:prSet presAssocID="{0E8085F9-02A8-4FC2-8D3B-A0AA5F1EC1F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C7256A7A-1778-4397-AE5D-CC13BC37F4F9}" srcId="{32F2416B-09FA-423E-9C02-845FDD114C9D}" destId="{0E8085F9-02A8-4FC2-8D3B-A0AA5F1EC1F7}" srcOrd="0" destOrd="0" parTransId="{9A9D0BBD-81CC-4ADD-B35B-803AAE39C930}" sibTransId="{7CD21E5E-EF6D-4A05-88C0-FACFE117F380}"/>
    <dgm:cxn modelId="{83328ADB-15AC-41EA-96CF-FD3E50EEF914}" type="presOf" srcId="{32F2416B-09FA-423E-9C02-845FDD114C9D}" destId="{50194297-CF02-435B-8854-5C4B7CF11AAC}" srcOrd="0" destOrd="0" presId="urn:microsoft.com/office/officeart/2005/8/layout/vList2"/>
    <dgm:cxn modelId="{B27CECFC-7247-4539-B7B4-3739A15E6988}" type="presParOf" srcId="{50194297-CF02-435B-8854-5C4B7CF11AAC}" destId="{8E22013E-9C26-4AA1-B8B4-D1AA5892233B}" srcOrd="0" destOrd="0" presId="urn:microsoft.com/office/officeart/2005/8/layout/vList2"/>
    <dgm:cxn modelId="{A8D9FFF7-9592-4358-8FF3-BACE446ABB57}" type="presOf" srcId="{0E8085F9-02A8-4FC2-8D3B-A0AA5F1EC1F7}" destId="{8E22013E-9C26-4AA1-B8B4-D1AA5892233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32F2416B-09FA-423E-9C02-845FDD114C9D}" type="doc">
      <dgm:prSet loTypeId="urn:microsoft.com/office/officeart/2005/8/layout/vList2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0E8085F9-02A8-4FC2-8D3B-A0AA5F1EC1F7}">
      <dgm:prSet phldr="0" custT="0"/>
      <dgm:spPr>
        <a:solidFill>
          <a:schemeClr val="accent1">
            <a:lumMod val="75000"/>
            <a:alpha val="90000"/>
          </a:schemeClr>
        </a:solidFill>
      </dgm:spPr>
      <dgm:t>
        <a:bodyPr vert="horz" wrap="square"/>
        <a:p>
          <a:pPr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>
              <a:solidFill>
                <a:srgbClr val="FA6C04"/>
              </a:solidFill>
            </a:rPr>
            <a:t>Solution</a:t>
          </a:r>
          <a:r>
            <a:rPr lang="en-US" b="1" dirty="0">
              <a:solidFill>
                <a:srgbClr val="00B050"/>
              </a:solidFill>
            </a:rPr>
            <a:t> </a:t>
          </a:r>
          <a:r>
            <a:rPr lang="en-US" dirty="0">
              <a:solidFill>
                <a:srgbClr val="00B050"/>
              </a:solidFill>
            </a:rPr>
            <a:t/>
          </a:r>
          <a:endParaRPr lang="en-US" dirty="0">
            <a:solidFill>
              <a:srgbClr val="00B050"/>
            </a:solidFill>
          </a:endParaRPr>
        </a:p>
      </dgm:t>
    </dgm:pt>
    <dgm:pt modelId="{9A9D0BBD-81CC-4ADD-B35B-803AAE39C930}" cxnId="{43157637-72C5-4936-A0F1-9391C9ADFCC4}" type="parTrans">
      <dgm:prSet/>
      <dgm:spPr/>
      <dgm:t>
        <a:bodyPr/>
        <a:lstStyle/>
        <a:p>
          <a:endParaRPr lang="en-US"/>
        </a:p>
      </dgm:t>
    </dgm:pt>
    <dgm:pt modelId="{7CD21E5E-EF6D-4A05-88C0-FACFE117F380}" cxnId="{43157637-72C5-4936-A0F1-9391C9ADFCC4}" type="sibTrans">
      <dgm:prSet/>
      <dgm:spPr/>
      <dgm:t>
        <a:bodyPr/>
        <a:lstStyle/>
        <a:p>
          <a:endParaRPr lang="en-US"/>
        </a:p>
      </dgm:t>
    </dgm:pt>
    <dgm:pt modelId="{50194297-CF02-435B-8854-5C4B7CF11AAC}" type="pres">
      <dgm:prSet presAssocID="{32F2416B-09FA-423E-9C02-845FDD114C9D}" presName="linear" presStyleCnt="0">
        <dgm:presLayoutVars>
          <dgm:animLvl val="lvl"/>
          <dgm:resizeHandles val="exact"/>
        </dgm:presLayoutVars>
      </dgm:prSet>
      <dgm:spPr/>
    </dgm:pt>
    <dgm:pt modelId="{8E22013E-9C26-4AA1-B8B4-D1AA5892233B}" type="pres">
      <dgm:prSet presAssocID="{0E8085F9-02A8-4FC2-8D3B-A0AA5F1EC1F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43157637-72C5-4936-A0F1-9391C9ADFCC4}" srcId="{32F2416B-09FA-423E-9C02-845FDD114C9D}" destId="{0E8085F9-02A8-4FC2-8D3B-A0AA5F1EC1F7}" srcOrd="0" destOrd="0" parTransId="{9A9D0BBD-81CC-4ADD-B35B-803AAE39C930}" sibTransId="{7CD21E5E-EF6D-4A05-88C0-FACFE117F380}"/>
    <dgm:cxn modelId="{DD450BC6-D52C-4E98-B8B6-C47AE1178139}" type="presOf" srcId="{32F2416B-09FA-423E-9C02-845FDD114C9D}" destId="{50194297-CF02-435B-8854-5C4B7CF11AAC}" srcOrd="0" destOrd="0" presId="urn:microsoft.com/office/officeart/2005/8/layout/vList2"/>
    <dgm:cxn modelId="{2C04791B-02E2-4B6A-AE24-D056AD262E6D}" type="presParOf" srcId="{50194297-CF02-435B-8854-5C4B7CF11AAC}" destId="{8E22013E-9C26-4AA1-B8B4-D1AA5892233B}" srcOrd="0" destOrd="0" presId="urn:microsoft.com/office/officeart/2005/8/layout/vList2"/>
    <dgm:cxn modelId="{172BA231-F569-4984-B61D-6A66F53DDC29}" type="presOf" srcId="{0E8085F9-02A8-4FC2-8D3B-A0AA5F1EC1F7}" destId="{8E22013E-9C26-4AA1-B8B4-D1AA5892233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32F2416B-09FA-423E-9C02-845FDD114C9D}" type="doc">
      <dgm:prSet loTypeId="urn:microsoft.com/office/officeart/2005/8/layout/vList2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0E8085F9-02A8-4FC2-8D3B-A0AA5F1EC1F7}">
      <dgm:prSet phldr="0" custT="0"/>
      <dgm:spPr>
        <a:solidFill>
          <a:schemeClr val="accent1">
            <a:lumMod val="75000"/>
            <a:alpha val="90000"/>
          </a:schemeClr>
        </a:solidFill>
      </dgm:spPr>
      <dgm:t>
        <a:bodyPr vert="horz" wrap="square"/>
        <a:p>
          <a:pPr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>
              <a:solidFill>
                <a:srgbClr val="FA6C04"/>
              </a:solidFill>
            </a:rPr>
            <a:t>Practice </a:t>
          </a:r>
          <a:r>
            <a:rPr lang="en-US" altLang="zh-CN" b="1" dirty="0">
              <a:solidFill>
                <a:srgbClr val="FA6C04"/>
              </a:solidFill>
            </a:rPr>
            <a:t>6</a:t>
          </a:r>
          <a:r>
            <a:rPr lang="en-US" b="1" dirty="0">
              <a:solidFill>
                <a:srgbClr val="00B050"/>
              </a:solidFill>
            </a:rPr>
            <a:t> </a:t>
          </a:r>
          <a:r>
            <a:rPr lang="en-US" dirty="0">
              <a:solidFill>
                <a:srgbClr val="00B050"/>
              </a:solidFill>
            </a:rPr>
            <a:t/>
          </a:r>
          <a:endParaRPr lang="en-US" dirty="0">
            <a:solidFill>
              <a:srgbClr val="00B050"/>
            </a:solidFill>
          </a:endParaRPr>
        </a:p>
      </dgm:t>
    </dgm:pt>
    <dgm:pt modelId="{9A9D0BBD-81CC-4ADD-B35B-803AAE39C930}" cxnId="{CD884BA8-E657-4A8F-92C0-13FA22AF70EA}" type="parTrans">
      <dgm:prSet/>
      <dgm:spPr/>
      <dgm:t>
        <a:bodyPr/>
        <a:lstStyle/>
        <a:p>
          <a:endParaRPr lang="en-US"/>
        </a:p>
      </dgm:t>
    </dgm:pt>
    <dgm:pt modelId="{7CD21E5E-EF6D-4A05-88C0-FACFE117F380}" cxnId="{CD884BA8-E657-4A8F-92C0-13FA22AF70EA}" type="sibTrans">
      <dgm:prSet/>
      <dgm:spPr/>
      <dgm:t>
        <a:bodyPr/>
        <a:lstStyle/>
        <a:p>
          <a:endParaRPr lang="en-US"/>
        </a:p>
      </dgm:t>
    </dgm:pt>
    <dgm:pt modelId="{50194297-CF02-435B-8854-5C4B7CF11AAC}" type="pres">
      <dgm:prSet presAssocID="{32F2416B-09FA-423E-9C02-845FDD114C9D}" presName="linear" presStyleCnt="0">
        <dgm:presLayoutVars>
          <dgm:animLvl val="lvl"/>
          <dgm:resizeHandles val="exact"/>
        </dgm:presLayoutVars>
      </dgm:prSet>
      <dgm:spPr/>
    </dgm:pt>
    <dgm:pt modelId="{8E22013E-9C26-4AA1-B8B4-D1AA5892233B}" type="pres">
      <dgm:prSet presAssocID="{0E8085F9-02A8-4FC2-8D3B-A0AA5F1EC1F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CD884BA8-E657-4A8F-92C0-13FA22AF70EA}" srcId="{32F2416B-09FA-423E-9C02-845FDD114C9D}" destId="{0E8085F9-02A8-4FC2-8D3B-A0AA5F1EC1F7}" srcOrd="0" destOrd="0" parTransId="{9A9D0BBD-81CC-4ADD-B35B-803AAE39C930}" sibTransId="{7CD21E5E-EF6D-4A05-88C0-FACFE117F380}"/>
    <dgm:cxn modelId="{A18BF054-EB12-44B4-BC6F-43BDB94D3D43}" type="presOf" srcId="{32F2416B-09FA-423E-9C02-845FDD114C9D}" destId="{50194297-CF02-435B-8854-5C4B7CF11AAC}" srcOrd="0" destOrd="0" presId="urn:microsoft.com/office/officeart/2005/8/layout/vList2"/>
    <dgm:cxn modelId="{32DF539B-2744-4746-9FA9-DFDA99A93542}" type="presParOf" srcId="{50194297-CF02-435B-8854-5C4B7CF11AAC}" destId="{8E22013E-9C26-4AA1-B8B4-D1AA5892233B}" srcOrd="0" destOrd="0" presId="urn:microsoft.com/office/officeart/2005/8/layout/vList2"/>
    <dgm:cxn modelId="{8693574B-B4D8-41C3-BFF3-5A15BB222693}" type="presOf" srcId="{0E8085F9-02A8-4FC2-8D3B-A0AA5F1EC1F7}" destId="{8E22013E-9C26-4AA1-B8B4-D1AA5892233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32F2416B-09FA-423E-9C02-845FDD114C9D}" type="doc">
      <dgm:prSet loTypeId="urn:microsoft.com/office/officeart/2005/8/layout/vList2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0E8085F9-02A8-4FC2-8D3B-A0AA5F1EC1F7}">
      <dgm:prSet phldr="0" custT="0"/>
      <dgm:spPr>
        <a:solidFill>
          <a:schemeClr val="accent1">
            <a:lumMod val="75000"/>
            <a:alpha val="90000"/>
          </a:schemeClr>
        </a:solidFill>
      </dgm:spPr>
      <dgm:t>
        <a:bodyPr vert="horz" wrap="square"/>
        <a:p>
          <a:pPr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>
              <a:solidFill>
                <a:srgbClr val="FA6C04"/>
              </a:solidFill>
            </a:rPr>
            <a:t>Solution</a:t>
          </a:r>
          <a:r>
            <a:rPr lang="en-US" b="1" dirty="0">
              <a:solidFill>
                <a:srgbClr val="00B050"/>
              </a:solidFill>
            </a:rPr>
            <a:t> </a:t>
          </a:r>
          <a:r>
            <a:rPr lang="en-US" dirty="0">
              <a:solidFill>
                <a:srgbClr val="00B050"/>
              </a:solidFill>
            </a:rPr>
            <a:t/>
          </a:r>
          <a:endParaRPr lang="en-US" dirty="0">
            <a:solidFill>
              <a:srgbClr val="00B050"/>
            </a:solidFill>
          </a:endParaRPr>
        </a:p>
      </dgm:t>
    </dgm:pt>
    <dgm:pt modelId="{9A9D0BBD-81CC-4ADD-B35B-803AAE39C930}" cxnId="{8B17494F-83A2-43E4-BD6E-30260FCE3A83}" type="parTrans">
      <dgm:prSet/>
      <dgm:spPr/>
      <dgm:t>
        <a:bodyPr/>
        <a:lstStyle/>
        <a:p>
          <a:endParaRPr lang="en-US"/>
        </a:p>
      </dgm:t>
    </dgm:pt>
    <dgm:pt modelId="{7CD21E5E-EF6D-4A05-88C0-FACFE117F380}" cxnId="{8B17494F-83A2-43E4-BD6E-30260FCE3A83}" type="sibTrans">
      <dgm:prSet/>
      <dgm:spPr/>
      <dgm:t>
        <a:bodyPr/>
        <a:lstStyle/>
        <a:p>
          <a:endParaRPr lang="en-US"/>
        </a:p>
      </dgm:t>
    </dgm:pt>
    <dgm:pt modelId="{50194297-CF02-435B-8854-5C4B7CF11AAC}" type="pres">
      <dgm:prSet presAssocID="{32F2416B-09FA-423E-9C02-845FDD114C9D}" presName="linear" presStyleCnt="0">
        <dgm:presLayoutVars>
          <dgm:animLvl val="lvl"/>
          <dgm:resizeHandles val="exact"/>
        </dgm:presLayoutVars>
      </dgm:prSet>
      <dgm:spPr/>
    </dgm:pt>
    <dgm:pt modelId="{8E22013E-9C26-4AA1-B8B4-D1AA5892233B}" type="pres">
      <dgm:prSet presAssocID="{0E8085F9-02A8-4FC2-8D3B-A0AA5F1EC1F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8B17494F-83A2-43E4-BD6E-30260FCE3A83}" srcId="{32F2416B-09FA-423E-9C02-845FDD114C9D}" destId="{0E8085F9-02A8-4FC2-8D3B-A0AA5F1EC1F7}" srcOrd="0" destOrd="0" parTransId="{9A9D0BBD-81CC-4ADD-B35B-803AAE39C930}" sibTransId="{7CD21E5E-EF6D-4A05-88C0-FACFE117F380}"/>
    <dgm:cxn modelId="{DBCA86F3-A2A3-40E8-8902-1267462BBFD2}" type="presOf" srcId="{32F2416B-09FA-423E-9C02-845FDD114C9D}" destId="{50194297-CF02-435B-8854-5C4B7CF11AAC}" srcOrd="0" destOrd="0" presId="urn:microsoft.com/office/officeart/2005/8/layout/vList2"/>
    <dgm:cxn modelId="{7FD9FB5C-B411-4A59-AB86-D7945B8BC604}" type="presParOf" srcId="{50194297-CF02-435B-8854-5C4B7CF11AAC}" destId="{8E22013E-9C26-4AA1-B8B4-D1AA5892233B}" srcOrd="0" destOrd="0" presId="urn:microsoft.com/office/officeart/2005/8/layout/vList2"/>
    <dgm:cxn modelId="{1A6F798B-F7E2-42FF-BFF8-72ACAC2D7A38}" type="presOf" srcId="{0E8085F9-02A8-4FC2-8D3B-A0AA5F1EC1F7}" destId="{8E22013E-9C26-4AA1-B8B4-D1AA5892233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2F2416B-09FA-423E-9C02-845FDD114C9D}" type="doc">
      <dgm:prSet loTypeId="urn:microsoft.com/office/officeart/2005/8/layout/vList2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0E8085F9-02A8-4FC2-8D3B-A0AA5F1EC1F7}">
      <dgm:prSet phldr="0" custT="0"/>
      <dgm:spPr>
        <a:solidFill>
          <a:schemeClr val="accent1">
            <a:lumMod val="75000"/>
            <a:alpha val="90000"/>
          </a:schemeClr>
        </a:solidFill>
      </dgm:spPr>
      <dgm:t>
        <a:bodyPr vert="horz" wrap="square"/>
        <a:p>
          <a:pPr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>
              <a:solidFill>
                <a:srgbClr val="FA6C04"/>
              </a:solidFill>
            </a:rPr>
            <a:t>Converting into decimal number</a:t>
          </a:r>
          <a:r>
            <a:rPr lang="en-US" altLang="zh-CN" b="1" dirty="0">
              <a:solidFill>
                <a:srgbClr val="FA6C04"/>
              </a:solidFill>
            </a:rPr>
            <a:t/>
          </a:r>
          <a:endParaRPr lang="en-US" altLang="zh-CN" b="1" dirty="0">
            <a:solidFill>
              <a:srgbClr val="FA6C04"/>
            </a:solidFill>
          </a:endParaRPr>
        </a:p>
      </dgm:t>
    </dgm:pt>
    <dgm:pt modelId="{9A9D0BBD-81CC-4ADD-B35B-803AAE39C930}" cxnId="{F8251B42-5E58-4677-A762-C55EA380C993}" type="parTrans">
      <dgm:prSet/>
      <dgm:spPr/>
      <dgm:t>
        <a:bodyPr/>
        <a:lstStyle/>
        <a:p>
          <a:endParaRPr lang="en-US"/>
        </a:p>
      </dgm:t>
    </dgm:pt>
    <dgm:pt modelId="{7CD21E5E-EF6D-4A05-88C0-FACFE117F380}" cxnId="{F8251B42-5E58-4677-A762-C55EA380C993}" type="sibTrans">
      <dgm:prSet/>
      <dgm:spPr/>
      <dgm:t>
        <a:bodyPr/>
        <a:lstStyle/>
        <a:p>
          <a:endParaRPr lang="en-US"/>
        </a:p>
      </dgm:t>
    </dgm:pt>
    <dgm:pt modelId="{50194297-CF02-435B-8854-5C4B7CF11AAC}" type="pres">
      <dgm:prSet presAssocID="{32F2416B-09FA-423E-9C02-845FDD114C9D}" presName="linear" presStyleCnt="0">
        <dgm:presLayoutVars>
          <dgm:animLvl val="lvl"/>
          <dgm:resizeHandles val="exact"/>
        </dgm:presLayoutVars>
      </dgm:prSet>
      <dgm:spPr/>
    </dgm:pt>
    <dgm:pt modelId="{8E22013E-9C26-4AA1-B8B4-D1AA5892233B}" type="pres">
      <dgm:prSet presAssocID="{0E8085F9-02A8-4FC2-8D3B-A0AA5F1EC1F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F8251B42-5E58-4677-A762-C55EA380C993}" srcId="{32F2416B-09FA-423E-9C02-845FDD114C9D}" destId="{0E8085F9-02A8-4FC2-8D3B-A0AA5F1EC1F7}" srcOrd="0" destOrd="0" parTransId="{9A9D0BBD-81CC-4ADD-B35B-803AAE39C930}" sibTransId="{7CD21E5E-EF6D-4A05-88C0-FACFE117F380}"/>
    <dgm:cxn modelId="{77DE122A-2019-41D6-BE61-BCBA00F84AA9}" type="presOf" srcId="{32F2416B-09FA-423E-9C02-845FDD114C9D}" destId="{50194297-CF02-435B-8854-5C4B7CF11AAC}" srcOrd="0" destOrd="0" presId="urn:microsoft.com/office/officeart/2005/8/layout/vList2"/>
    <dgm:cxn modelId="{2A28F88D-A89E-427E-BD2E-6BE233ECDD02}" type="presParOf" srcId="{50194297-CF02-435B-8854-5C4B7CF11AAC}" destId="{8E22013E-9C26-4AA1-B8B4-D1AA5892233B}" srcOrd="0" destOrd="0" presId="urn:microsoft.com/office/officeart/2005/8/layout/vList2"/>
    <dgm:cxn modelId="{F7DB9852-54CD-4BD3-B183-850B706E085B}" type="presOf" srcId="{0E8085F9-02A8-4FC2-8D3B-A0AA5F1EC1F7}" destId="{8E22013E-9C26-4AA1-B8B4-D1AA5892233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2F2416B-09FA-423E-9C02-845FDD114C9D}" type="doc">
      <dgm:prSet loTypeId="urn:microsoft.com/office/officeart/2005/8/layout/vList2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0E8085F9-02A8-4FC2-8D3B-A0AA5F1EC1F7}">
      <dgm:prSet phldr="0" custT="0"/>
      <dgm:spPr>
        <a:solidFill>
          <a:schemeClr val="accent1">
            <a:lumMod val="75000"/>
            <a:alpha val="90000"/>
          </a:schemeClr>
        </a:solidFill>
      </dgm:spPr>
      <dgm:t>
        <a:bodyPr vert="horz" wrap="square"/>
        <a:p>
          <a:pPr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>
              <a:solidFill>
                <a:srgbClr val="FA6C04"/>
              </a:solidFill>
            </a:rPr>
            <a:t>Practice 1</a:t>
          </a:r>
          <a:r>
            <a:rPr lang="en-US" b="1" dirty="0">
              <a:solidFill>
                <a:srgbClr val="FA6C04"/>
              </a:solidFill>
            </a:rPr>
            <a:t/>
          </a:r>
          <a:endParaRPr lang="en-US" b="1" dirty="0">
            <a:solidFill>
              <a:srgbClr val="FA6C04"/>
            </a:solidFill>
          </a:endParaRPr>
        </a:p>
      </dgm:t>
    </dgm:pt>
    <dgm:pt modelId="{9A9D0BBD-81CC-4ADD-B35B-803AAE39C930}" cxnId="{19E63DC9-5673-4482-A57E-8F230735057F}" type="parTrans">
      <dgm:prSet/>
      <dgm:spPr/>
      <dgm:t>
        <a:bodyPr/>
        <a:lstStyle/>
        <a:p>
          <a:endParaRPr lang="en-US"/>
        </a:p>
      </dgm:t>
    </dgm:pt>
    <dgm:pt modelId="{7CD21E5E-EF6D-4A05-88C0-FACFE117F380}" cxnId="{19E63DC9-5673-4482-A57E-8F230735057F}" type="sibTrans">
      <dgm:prSet/>
      <dgm:spPr/>
      <dgm:t>
        <a:bodyPr/>
        <a:lstStyle/>
        <a:p>
          <a:endParaRPr lang="en-US"/>
        </a:p>
      </dgm:t>
    </dgm:pt>
    <dgm:pt modelId="{50194297-CF02-435B-8854-5C4B7CF11AAC}" type="pres">
      <dgm:prSet presAssocID="{32F2416B-09FA-423E-9C02-845FDD114C9D}" presName="linear" presStyleCnt="0">
        <dgm:presLayoutVars>
          <dgm:animLvl val="lvl"/>
          <dgm:resizeHandles val="exact"/>
        </dgm:presLayoutVars>
      </dgm:prSet>
      <dgm:spPr/>
    </dgm:pt>
    <dgm:pt modelId="{8E22013E-9C26-4AA1-B8B4-D1AA5892233B}" type="pres">
      <dgm:prSet presAssocID="{0E8085F9-02A8-4FC2-8D3B-A0AA5F1EC1F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19E63DC9-5673-4482-A57E-8F230735057F}" srcId="{32F2416B-09FA-423E-9C02-845FDD114C9D}" destId="{0E8085F9-02A8-4FC2-8D3B-A0AA5F1EC1F7}" srcOrd="0" destOrd="0" parTransId="{9A9D0BBD-81CC-4ADD-B35B-803AAE39C930}" sibTransId="{7CD21E5E-EF6D-4A05-88C0-FACFE117F380}"/>
    <dgm:cxn modelId="{4011FE6E-A7D5-492F-B4D7-BD444E75108B}" type="presOf" srcId="{32F2416B-09FA-423E-9C02-845FDD114C9D}" destId="{50194297-CF02-435B-8854-5C4B7CF11AAC}" srcOrd="0" destOrd="0" presId="urn:microsoft.com/office/officeart/2005/8/layout/vList2"/>
    <dgm:cxn modelId="{227E0C3F-B033-41C9-BD51-714CB3BD0221}" type="presParOf" srcId="{50194297-CF02-435B-8854-5C4B7CF11AAC}" destId="{8E22013E-9C26-4AA1-B8B4-D1AA5892233B}" srcOrd="0" destOrd="0" presId="urn:microsoft.com/office/officeart/2005/8/layout/vList2"/>
    <dgm:cxn modelId="{A86827FE-70B9-4397-B048-576509C6E02B}" type="presOf" srcId="{0E8085F9-02A8-4FC2-8D3B-A0AA5F1EC1F7}" destId="{8E22013E-9C26-4AA1-B8B4-D1AA5892233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2F2416B-09FA-423E-9C02-845FDD114C9D}" type="doc">
      <dgm:prSet loTypeId="urn:microsoft.com/office/officeart/2005/8/layout/vList2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0E8085F9-02A8-4FC2-8D3B-A0AA5F1EC1F7}">
      <dgm:prSet phldr="0" custT="0"/>
      <dgm:spPr>
        <a:solidFill>
          <a:schemeClr val="accent1">
            <a:lumMod val="75000"/>
            <a:alpha val="90000"/>
          </a:schemeClr>
        </a:solidFill>
      </dgm:spPr>
      <dgm:t>
        <a:bodyPr vert="horz" wrap="square"/>
        <a:p>
          <a:pPr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>
              <a:solidFill>
                <a:srgbClr val="FA6C04"/>
              </a:solidFill>
            </a:rPr>
            <a:t>Solution</a:t>
          </a:r>
          <a:r>
            <a:rPr lang="en-US" b="1" dirty="0">
              <a:solidFill>
                <a:srgbClr val="FA6C04"/>
              </a:solidFill>
            </a:rPr>
            <a:t/>
          </a:r>
          <a:endParaRPr lang="en-US" b="1" dirty="0">
            <a:solidFill>
              <a:srgbClr val="FA6C04"/>
            </a:solidFill>
          </a:endParaRPr>
        </a:p>
      </dgm:t>
    </dgm:pt>
    <dgm:pt modelId="{9A9D0BBD-81CC-4ADD-B35B-803AAE39C930}" cxnId="{40AA912E-FFEB-4F5C-A3A3-6100F6383CE7}" type="parTrans">
      <dgm:prSet/>
      <dgm:spPr/>
      <dgm:t>
        <a:bodyPr/>
        <a:lstStyle/>
        <a:p>
          <a:endParaRPr lang="en-US"/>
        </a:p>
      </dgm:t>
    </dgm:pt>
    <dgm:pt modelId="{7CD21E5E-EF6D-4A05-88C0-FACFE117F380}" cxnId="{40AA912E-FFEB-4F5C-A3A3-6100F6383CE7}" type="sibTrans">
      <dgm:prSet/>
      <dgm:spPr/>
      <dgm:t>
        <a:bodyPr/>
        <a:lstStyle/>
        <a:p>
          <a:endParaRPr lang="en-US"/>
        </a:p>
      </dgm:t>
    </dgm:pt>
    <dgm:pt modelId="{50194297-CF02-435B-8854-5C4B7CF11AAC}" type="pres">
      <dgm:prSet presAssocID="{32F2416B-09FA-423E-9C02-845FDD114C9D}" presName="linear" presStyleCnt="0">
        <dgm:presLayoutVars>
          <dgm:animLvl val="lvl"/>
          <dgm:resizeHandles val="exact"/>
        </dgm:presLayoutVars>
      </dgm:prSet>
      <dgm:spPr/>
    </dgm:pt>
    <dgm:pt modelId="{8E22013E-9C26-4AA1-B8B4-D1AA5892233B}" type="pres">
      <dgm:prSet presAssocID="{0E8085F9-02A8-4FC2-8D3B-A0AA5F1EC1F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40AA912E-FFEB-4F5C-A3A3-6100F6383CE7}" srcId="{32F2416B-09FA-423E-9C02-845FDD114C9D}" destId="{0E8085F9-02A8-4FC2-8D3B-A0AA5F1EC1F7}" srcOrd="0" destOrd="0" parTransId="{9A9D0BBD-81CC-4ADD-B35B-803AAE39C930}" sibTransId="{7CD21E5E-EF6D-4A05-88C0-FACFE117F380}"/>
    <dgm:cxn modelId="{48DB2795-0593-4809-B4CE-2610E7099021}" type="presOf" srcId="{32F2416B-09FA-423E-9C02-845FDD114C9D}" destId="{50194297-CF02-435B-8854-5C4B7CF11AAC}" srcOrd="0" destOrd="0" presId="urn:microsoft.com/office/officeart/2005/8/layout/vList2"/>
    <dgm:cxn modelId="{280A85C1-350C-4F2E-BB75-8FF7C6DF6ADB}" type="presParOf" srcId="{50194297-CF02-435B-8854-5C4B7CF11AAC}" destId="{8E22013E-9C26-4AA1-B8B4-D1AA5892233B}" srcOrd="0" destOrd="0" presId="urn:microsoft.com/office/officeart/2005/8/layout/vList2"/>
    <dgm:cxn modelId="{D92F6B5B-4F23-43C7-B856-3A3F93F1DBA5}" type="presOf" srcId="{0E8085F9-02A8-4FC2-8D3B-A0AA5F1EC1F7}" destId="{8E22013E-9C26-4AA1-B8B4-D1AA5892233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2F2416B-09FA-423E-9C02-845FDD114C9D}" type="doc">
      <dgm:prSet loTypeId="urn:microsoft.com/office/officeart/2005/8/layout/vList2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0E8085F9-02A8-4FC2-8D3B-A0AA5F1EC1F7}">
      <dgm:prSet phldr="0" custT="0"/>
      <dgm:spPr>
        <a:solidFill>
          <a:schemeClr val="accent1">
            <a:lumMod val="75000"/>
            <a:alpha val="90000"/>
          </a:schemeClr>
        </a:solidFill>
      </dgm:spPr>
      <dgm:t>
        <a:bodyPr vert="horz" wrap="square"/>
        <a:p>
          <a:pPr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>
              <a:solidFill>
                <a:srgbClr val="FA6C04"/>
              </a:solidFill>
            </a:rPr>
            <a:t>From Decimal to Others</a:t>
          </a:r>
          <a:r>
            <a:rPr lang="en-US" b="1" dirty="0">
              <a:solidFill>
                <a:srgbClr val="FA6C04"/>
              </a:solidFill>
            </a:rPr>
            <a:t/>
          </a:r>
          <a:endParaRPr lang="en-US" b="1" dirty="0">
            <a:solidFill>
              <a:srgbClr val="FA6C04"/>
            </a:solidFill>
          </a:endParaRPr>
        </a:p>
      </dgm:t>
    </dgm:pt>
    <dgm:pt modelId="{9A9D0BBD-81CC-4ADD-B35B-803AAE39C930}" cxnId="{1502ED59-DD71-48BF-AE03-BC1D2CC2AC1E}" type="parTrans">
      <dgm:prSet/>
      <dgm:spPr/>
      <dgm:t>
        <a:bodyPr/>
        <a:lstStyle/>
        <a:p>
          <a:endParaRPr lang="en-US"/>
        </a:p>
      </dgm:t>
    </dgm:pt>
    <dgm:pt modelId="{7CD21E5E-EF6D-4A05-88C0-FACFE117F380}" cxnId="{1502ED59-DD71-48BF-AE03-BC1D2CC2AC1E}" type="sibTrans">
      <dgm:prSet/>
      <dgm:spPr/>
      <dgm:t>
        <a:bodyPr/>
        <a:lstStyle/>
        <a:p>
          <a:endParaRPr lang="en-US"/>
        </a:p>
      </dgm:t>
    </dgm:pt>
    <dgm:pt modelId="{50194297-CF02-435B-8854-5C4B7CF11AAC}" type="pres">
      <dgm:prSet presAssocID="{32F2416B-09FA-423E-9C02-845FDD114C9D}" presName="linear" presStyleCnt="0">
        <dgm:presLayoutVars>
          <dgm:animLvl val="lvl"/>
          <dgm:resizeHandles val="exact"/>
        </dgm:presLayoutVars>
      </dgm:prSet>
      <dgm:spPr/>
    </dgm:pt>
    <dgm:pt modelId="{8E22013E-9C26-4AA1-B8B4-D1AA5892233B}" type="pres">
      <dgm:prSet presAssocID="{0E8085F9-02A8-4FC2-8D3B-A0AA5F1EC1F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1502ED59-DD71-48BF-AE03-BC1D2CC2AC1E}" srcId="{32F2416B-09FA-423E-9C02-845FDD114C9D}" destId="{0E8085F9-02A8-4FC2-8D3B-A0AA5F1EC1F7}" srcOrd="0" destOrd="0" parTransId="{9A9D0BBD-81CC-4ADD-B35B-803AAE39C930}" sibTransId="{7CD21E5E-EF6D-4A05-88C0-FACFE117F380}"/>
    <dgm:cxn modelId="{7D9B4870-996B-4E71-A658-B002CBA21050}" type="presOf" srcId="{32F2416B-09FA-423E-9C02-845FDD114C9D}" destId="{50194297-CF02-435B-8854-5C4B7CF11AAC}" srcOrd="0" destOrd="0" presId="urn:microsoft.com/office/officeart/2005/8/layout/vList2"/>
    <dgm:cxn modelId="{5155875B-5C4B-4B6B-AC46-C4A9907E63FB}" type="presParOf" srcId="{50194297-CF02-435B-8854-5C4B7CF11AAC}" destId="{8E22013E-9C26-4AA1-B8B4-D1AA5892233B}" srcOrd="0" destOrd="0" presId="urn:microsoft.com/office/officeart/2005/8/layout/vList2"/>
    <dgm:cxn modelId="{A2D8ACA5-E1CC-4963-B74C-8F50A118ABE6}" type="presOf" srcId="{0E8085F9-02A8-4FC2-8D3B-A0AA5F1EC1F7}" destId="{8E22013E-9C26-4AA1-B8B4-D1AA5892233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2F2416B-09FA-423E-9C02-845FDD114C9D}" type="doc">
      <dgm:prSet loTypeId="urn:microsoft.com/office/officeart/2005/8/layout/vList2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0E8085F9-02A8-4FC2-8D3B-A0AA5F1EC1F7}">
      <dgm:prSet phldr="0" custT="0"/>
      <dgm:spPr>
        <a:solidFill>
          <a:schemeClr val="accent1">
            <a:lumMod val="75000"/>
            <a:alpha val="90000"/>
          </a:schemeClr>
        </a:solidFill>
      </dgm:spPr>
      <dgm:t>
        <a:bodyPr vert="horz" wrap="square"/>
        <a:p>
          <a:pPr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>
              <a:solidFill>
                <a:srgbClr val="FA6C04"/>
              </a:solidFill>
            </a:rPr>
            <a:t>Converting decimal integer into binary integer</a:t>
          </a:r>
          <a:r>
            <a:rPr lang="en-US" altLang="zh-CN" b="1" dirty="0">
              <a:solidFill>
                <a:srgbClr val="FA6C04"/>
              </a:solidFill>
            </a:rPr>
            <a:t/>
          </a:r>
          <a:endParaRPr lang="en-US" altLang="zh-CN" b="1" dirty="0">
            <a:solidFill>
              <a:srgbClr val="FA6C04"/>
            </a:solidFill>
          </a:endParaRPr>
        </a:p>
      </dgm:t>
    </dgm:pt>
    <dgm:pt modelId="{9A9D0BBD-81CC-4ADD-B35B-803AAE39C930}" cxnId="{18DC10DC-0035-41DA-A8B0-347BC6DDF934}" type="parTrans">
      <dgm:prSet/>
      <dgm:spPr/>
      <dgm:t>
        <a:bodyPr/>
        <a:lstStyle/>
        <a:p>
          <a:endParaRPr lang="en-US"/>
        </a:p>
      </dgm:t>
    </dgm:pt>
    <dgm:pt modelId="{7CD21E5E-EF6D-4A05-88C0-FACFE117F380}" cxnId="{18DC10DC-0035-41DA-A8B0-347BC6DDF934}" type="sibTrans">
      <dgm:prSet/>
      <dgm:spPr/>
      <dgm:t>
        <a:bodyPr/>
        <a:lstStyle/>
        <a:p>
          <a:endParaRPr lang="en-US"/>
        </a:p>
      </dgm:t>
    </dgm:pt>
    <dgm:pt modelId="{50194297-CF02-435B-8854-5C4B7CF11AAC}" type="pres">
      <dgm:prSet presAssocID="{32F2416B-09FA-423E-9C02-845FDD114C9D}" presName="linear" presStyleCnt="0">
        <dgm:presLayoutVars>
          <dgm:animLvl val="lvl"/>
          <dgm:resizeHandles val="exact"/>
        </dgm:presLayoutVars>
      </dgm:prSet>
      <dgm:spPr/>
    </dgm:pt>
    <dgm:pt modelId="{8E22013E-9C26-4AA1-B8B4-D1AA5892233B}" type="pres">
      <dgm:prSet presAssocID="{0E8085F9-02A8-4FC2-8D3B-A0AA5F1EC1F7}" presName="parentText" presStyleLbl="node1" presStyleIdx="0" presStyleCnt="1" custLinFactNeighborX="-743" custLinFactNeighborY="682">
        <dgm:presLayoutVars>
          <dgm:chMax val="0"/>
          <dgm:bulletEnabled val="1"/>
        </dgm:presLayoutVars>
      </dgm:prSet>
      <dgm:spPr/>
    </dgm:pt>
  </dgm:ptLst>
  <dgm:cxnLst>
    <dgm:cxn modelId="{18DC10DC-0035-41DA-A8B0-347BC6DDF934}" srcId="{32F2416B-09FA-423E-9C02-845FDD114C9D}" destId="{0E8085F9-02A8-4FC2-8D3B-A0AA5F1EC1F7}" srcOrd="0" destOrd="0" parTransId="{9A9D0BBD-81CC-4ADD-B35B-803AAE39C930}" sibTransId="{7CD21E5E-EF6D-4A05-88C0-FACFE117F380}"/>
    <dgm:cxn modelId="{AF0651C0-25E6-4D65-8737-F9EE0466834E}" type="presOf" srcId="{32F2416B-09FA-423E-9C02-845FDD114C9D}" destId="{50194297-CF02-435B-8854-5C4B7CF11AAC}" srcOrd="0" destOrd="0" presId="urn:microsoft.com/office/officeart/2005/8/layout/vList2"/>
    <dgm:cxn modelId="{B532DB23-A4FA-4C54-96A5-0F7B23AC9D5E}" type="presParOf" srcId="{50194297-CF02-435B-8854-5C4B7CF11AAC}" destId="{8E22013E-9C26-4AA1-B8B4-D1AA5892233B}" srcOrd="0" destOrd="0" presId="urn:microsoft.com/office/officeart/2005/8/layout/vList2"/>
    <dgm:cxn modelId="{BBFBCB92-E741-4A29-9974-EDC3A8FAE2F7}" type="presOf" srcId="{0E8085F9-02A8-4FC2-8D3B-A0AA5F1EC1F7}" destId="{8E22013E-9C26-4AA1-B8B4-D1AA5892233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2F2416B-09FA-423E-9C02-845FDD114C9D}" type="doc">
      <dgm:prSet loTypeId="urn:microsoft.com/office/officeart/2005/8/layout/vList2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0E8085F9-02A8-4FC2-8D3B-A0AA5F1EC1F7}">
      <dgm:prSet phldr="0" custT="0"/>
      <dgm:spPr>
        <a:solidFill>
          <a:schemeClr val="accent1">
            <a:lumMod val="75000"/>
            <a:alpha val="90000"/>
          </a:schemeClr>
        </a:solidFill>
      </dgm:spPr>
      <dgm:t>
        <a:bodyPr vert="horz" wrap="square"/>
        <a:p>
          <a:pPr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>
              <a:solidFill>
                <a:srgbClr val="FA6C04"/>
              </a:solidFill>
            </a:rPr>
            <a:t>Practice 2</a:t>
          </a:r>
          <a:r>
            <a:rPr lang="en-US" b="1" dirty="0">
              <a:solidFill>
                <a:srgbClr val="FA6C04"/>
              </a:solidFill>
            </a:rPr>
            <a:t/>
          </a:r>
          <a:endParaRPr lang="en-US" b="1" dirty="0">
            <a:solidFill>
              <a:srgbClr val="FA6C04"/>
            </a:solidFill>
          </a:endParaRPr>
        </a:p>
      </dgm:t>
    </dgm:pt>
    <dgm:pt modelId="{9A9D0BBD-81CC-4ADD-B35B-803AAE39C930}" cxnId="{C8DBC889-8077-4ABC-930A-398DF14C5E51}" type="parTrans">
      <dgm:prSet/>
      <dgm:spPr/>
      <dgm:t>
        <a:bodyPr/>
        <a:lstStyle/>
        <a:p>
          <a:endParaRPr lang="en-US"/>
        </a:p>
      </dgm:t>
    </dgm:pt>
    <dgm:pt modelId="{7CD21E5E-EF6D-4A05-88C0-FACFE117F380}" cxnId="{C8DBC889-8077-4ABC-930A-398DF14C5E51}" type="sibTrans">
      <dgm:prSet/>
      <dgm:spPr/>
      <dgm:t>
        <a:bodyPr/>
        <a:lstStyle/>
        <a:p>
          <a:endParaRPr lang="en-US"/>
        </a:p>
      </dgm:t>
    </dgm:pt>
    <dgm:pt modelId="{50194297-CF02-435B-8854-5C4B7CF11AAC}" type="pres">
      <dgm:prSet presAssocID="{32F2416B-09FA-423E-9C02-845FDD114C9D}" presName="linear" presStyleCnt="0">
        <dgm:presLayoutVars>
          <dgm:animLvl val="lvl"/>
          <dgm:resizeHandles val="exact"/>
        </dgm:presLayoutVars>
      </dgm:prSet>
      <dgm:spPr/>
    </dgm:pt>
    <dgm:pt modelId="{8E22013E-9C26-4AA1-B8B4-D1AA5892233B}" type="pres">
      <dgm:prSet presAssocID="{0E8085F9-02A8-4FC2-8D3B-A0AA5F1EC1F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C8DBC889-8077-4ABC-930A-398DF14C5E51}" srcId="{32F2416B-09FA-423E-9C02-845FDD114C9D}" destId="{0E8085F9-02A8-4FC2-8D3B-A0AA5F1EC1F7}" srcOrd="0" destOrd="0" parTransId="{9A9D0BBD-81CC-4ADD-B35B-803AAE39C930}" sibTransId="{7CD21E5E-EF6D-4A05-88C0-FACFE117F380}"/>
    <dgm:cxn modelId="{E022EB6C-C63E-45DE-9C2F-C0867A6404FB}" type="presOf" srcId="{32F2416B-09FA-423E-9C02-845FDD114C9D}" destId="{50194297-CF02-435B-8854-5C4B7CF11AAC}" srcOrd="0" destOrd="0" presId="urn:microsoft.com/office/officeart/2005/8/layout/vList2"/>
    <dgm:cxn modelId="{9F418B16-7B1A-4899-BED9-5632018EDE5C}" type="presParOf" srcId="{50194297-CF02-435B-8854-5C4B7CF11AAC}" destId="{8E22013E-9C26-4AA1-B8B4-D1AA5892233B}" srcOrd="0" destOrd="0" presId="urn:microsoft.com/office/officeart/2005/8/layout/vList2"/>
    <dgm:cxn modelId="{BFC6C1C0-685A-4A8E-834D-BC7D578CF9B1}" type="presOf" srcId="{0E8085F9-02A8-4FC2-8D3B-A0AA5F1EC1F7}" destId="{8E22013E-9C26-4AA1-B8B4-D1AA5892233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2F2416B-09FA-423E-9C02-845FDD114C9D}" type="doc">
      <dgm:prSet loTypeId="urn:microsoft.com/office/officeart/2005/8/layout/vList2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0E8085F9-02A8-4FC2-8D3B-A0AA5F1EC1F7}">
      <dgm:prSet phldr="0" custT="0"/>
      <dgm:spPr>
        <a:solidFill>
          <a:schemeClr val="accent1">
            <a:lumMod val="75000"/>
            <a:alpha val="90000"/>
          </a:schemeClr>
        </a:solidFill>
      </dgm:spPr>
      <dgm:t>
        <a:bodyPr vert="horz" wrap="square"/>
        <a:p>
          <a:pPr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>
              <a:solidFill>
                <a:srgbClr val="FA6C04"/>
              </a:solidFill>
            </a:rPr>
            <a:t>Solution</a:t>
          </a:r>
          <a:r>
            <a:rPr lang="en-US" b="1" dirty="0"/>
            <a:t> </a:t>
          </a:r>
          <a:r>
            <a:rPr lang="en-US" dirty="0"/>
            <a:t/>
          </a:r>
          <a:endParaRPr lang="en-US" dirty="0"/>
        </a:p>
      </dgm:t>
    </dgm:pt>
    <dgm:pt modelId="{9A9D0BBD-81CC-4ADD-B35B-803AAE39C930}" cxnId="{53CA43DA-E718-4C65-BA2D-CCE86F2AA4F7}" type="parTrans">
      <dgm:prSet/>
      <dgm:spPr/>
      <dgm:t>
        <a:bodyPr/>
        <a:lstStyle/>
        <a:p>
          <a:endParaRPr lang="en-US"/>
        </a:p>
      </dgm:t>
    </dgm:pt>
    <dgm:pt modelId="{7CD21E5E-EF6D-4A05-88C0-FACFE117F380}" cxnId="{53CA43DA-E718-4C65-BA2D-CCE86F2AA4F7}" type="sibTrans">
      <dgm:prSet/>
      <dgm:spPr/>
      <dgm:t>
        <a:bodyPr/>
        <a:lstStyle/>
        <a:p>
          <a:endParaRPr lang="en-US"/>
        </a:p>
      </dgm:t>
    </dgm:pt>
    <dgm:pt modelId="{50194297-CF02-435B-8854-5C4B7CF11AAC}" type="pres">
      <dgm:prSet presAssocID="{32F2416B-09FA-423E-9C02-845FDD114C9D}" presName="linear" presStyleCnt="0">
        <dgm:presLayoutVars>
          <dgm:animLvl val="lvl"/>
          <dgm:resizeHandles val="exact"/>
        </dgm:presLayoutVars>
      </dgm:prSet>
      <dgm:spPr/>
    </dgm:pt>
    <dgm:pt modelId="{8E22013E-9C26-4AA1-B8B4-D1AA5892233B}" type="pres">
      <dgm:prSet presAssocID="{0E8085F9-02A8-4FC2-8D3B-A0AA5F1EC1F7}" presName="parentText" presStyleLbl="node1" presStyleIdx="0" presStyleCnt="1" custLinFactNeighborY="777">
        <dgm:presLayoutVars>
          <dgm:chMax val="0"/>
          <dgm:bulletEnabled val="1"/>
        </dgm:presLayoutVars>
      </dgm:prSet>
      <dgm:spPr/>
    </dgm:pt>
  </dgm:ptLst>
  <dgm:cxnLst>
    <dgm:cxn modelId="{53CA43DA-E718-4C65-BA2D-CCE86F2AA4F7}" srcId="{32F2416B-09FA-423E-9C02-845FDD114C9D}" destId="{0E8085F9-02A8-4FC2-8D3B-A0AA5F1EC1F7}" srcOrd="0" destOrd="0" parTransId="{9A9D0BBD-81CC-4ADD-B35B-803AAE39C930}" sibTransId="{7CD21E5E-EF6D-4A05-88C0-FACFE117F380}"/>
    <dgm:cxn modelId="{5D54989B-9927-434E-B988-C4321EB09A6B}" type="presOf" srcId="{32F2416B-09FA-423E-9C02-845FDD114C9D}" destId="{50194297-CF02-435B-8854-5C4B7CF11AAC}" srcOrd="0" destOrd="0" presId="urn:microsoft.com/office/officeart/2005/8/layout/vList2"/>
    <dgm:cxn modelId="{CFF4FE0D-5927-4233-ADBD-ECE8E659B648}" type="presParOf" srcId="{50194297-CF02-435B-8854-5C4B7CF11AAC}" destId="{8E22013E-9C26-4AA1-B8B4-D1AA5892233B}" srcOrd="0" destOrd="0" presId="urn:microsoft.com/office/officeart/2005/8/layout/vList2"/>
    <dgm:cxn modelId="{B37DD4EB-35E2-4E67-8116-D92C4D4678BD}" type="presOf" srcId="{0E8085F9-02A8-4FC2-8D3B-A0AA5F1EC1F7}" destId="{8E22013E-9C26-4AA1-B8B4-D1AA5892233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515600" cy="1150166"/>
        <a:chOff x="0" y="0"/>
        <a:chExt cx="10515600" cy="1150166"/>
      </a:xfrm>
    </dsp:grpSpPr>
    <dsp:sp modelId="{8E22013E-9C26-4AA1-B8B4-D1AA5892233B}">
      <dsp:nvSpPr>
        <dsp:cNvPr id="3" name="圆角矩形 2"/>
        <dsp:cNvSpPr/>
      </dsp:nvSpPr>
      <dsp:spPr bwMode="white">
        <a:xfrm>
          <a:off x="0" y="4853"/>
          <a:ext cx="10515600" cy="1140460"/>
        </a:xfrm>
        <a:prstGeom prst="roundRect">
          <a:avLst/>
        </a:prstGeom>
        <a:solidFill>
          <a:schemeClr val="accent1">
            <a:lumMod val="75000"/>
            <a:alpha val="90000"/>
          </a:schemeClr>
        </a:solidFill>
      </dsp:spPr>
      <dsp:style>
        <a:lnRef idx="2">
          <a:schemeClr val="lt1"/>
        </a:lnRef>
        <a:fillRef idx="1">
          <a:schemeClr val="accent5">
            <a:alpha val="9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71450" tIns="171450" rIns="171450" bIns="171450" anchor="ctr"/>
        <a:lstStyle>
          <a:lvl1pPr algn="l">
            <a:defRPr sz="4500"/>
          </a:lvl1pPr>
          <a:lvl2pPr marL="285750" indent="-285750" algn="l">
            <a:defRPr sz="3500"/>
          </a:lvl2pPr>
          <a:lvl3pPr marL="571500" indent="-285750" algn="l">
            <a:defRPr sz="3500"/>
          </a:lvl3pPr>
          <a:lvl4pPr marL="857250" indent="-285750" algn="l">
            <a:defRPr sz="3500"/>
          </a:lvl4pPr>
          <a:lvl5pPr marL="1143000" indent="-285750" algn="l">
            <a:defRPr sz="3500"/>
          </a:lvl5pPr>
          <a:lvl6pPr marL="1428750" indent="-285750" algn="l">
            <a:defRPr sz="3500"/>
          </a:lvl6pPr>
          <a:lvl7pPr marL="1714500" indent="-285750" algn="l">
            <a:defRPr sz="3500"/>
          </a:lvl7pPr>
          <a:lvl8pPr marL="2000250" indent="-285750" algn="l">
            <a:defRPr sz="3500"/>
          </a:lvl8pPr>
          <a:lvl9pPr marL="2286000" indent="-285750" algn="l">
            <a:defRPr sz="35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>
              <a:solidFill>
                <a:srgbClr val="FA6C04"/>
              </a:solidFill>
            </a:rPr>
            <a:t>Number System</a:t>
          </a:r>
          <a:endParaRPr lang="en-US" b="1" dirty="0">
            <a:solidFill>
              <a:srgbClr val="FA6C04"/>
            </a:solidFill>
          </a:endParaRPr>
        </a:p>
      </dsp:txBody>
      <dsp:txXfrm>
        <a:off x="0" y="4853"/>
        <a:ext cx="10515600" cy="114046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515600" cy="1150166"/>
        <a:chOff x="0" y="0"/>
        <a:chExt cx="10515600" cy="1150166"/>
      </a:xfrm>
    </dsp:grpSpPr>
    <dsp:sp modelId="{8E22013E-9C26-4AA1-B8B4-D1AA5892233B}">
      <dsp:nvSpPr>
        <dsp:cNvPr id="3" name="圆角矩形 2"/>
        <dsp:cNvSpPr/>
      </dsp:nvSpPr>
      <dsp:spPr bwMode="white">
        <a:xfrm>
          <a:off x="0" y="125926"/>
          <a:ext cx="10515600" cy="912495"/>
        </a:xfrm>
        <a:prstGeom prst="roundRect">
          <a:avLst/>
        </a:prstGeom>
        <a:solidFill>
          <a:schemeClr val="accent1">
            <a:lumMod val="75000"/>
            <a:alpha val="90000"/>
          </a:schemeClr>
        </a:solidFill>
      </dsp:spPr>
      <dsp:style>
        <a:lnRef idx="2">
          <a:schemeClr val="lt1"/>
        </a:lnRef>
        <a:fillRef idx="1">
          <a:schemeClr val="accent5">
            <a:alpha val="9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37160" tIns="137160" rIns="137160" bIns="137160" anchor="ctr"/>
        <a:lstStyle>
          <a:lvl1pPr algn="l">
            <a:defRPr sz="3600"/>
          </a:lvl1pPr>
          <a:lvl2pPr marL="285750" indent="-285750" algn="l">
            <a:defRPr sz="2800"/>
          </a:lvl2pPr>
          <a:lvl3pPr marL="571500" indent="-285750" algn="l">
            <a:defRPr sz="2800"/>
          </a:lvl3pPr>
          <a:lvl4pPr marL="857250" indent="-285750" algn="l">
            <a:defRPr sz="2800"/>
          </a:lvl4pPr>
          <a:lvl5pPr marL="1143000" indent="-285750" algn="l">
            <a:defRPr sz="2800"/>
          </a:lvl5pPr>
          <a:lvl6pPr marL="1428750" indent="-285750" algn="l">
            <a:defRPr sz="2800"/>
          </a:lvl6pPr>
          <a:lvl7pPr marL="1714500" indent="-285750" algn="l">
            <a:defRPr sz="2800"/>
          </a:lvl7pPr>
          <a:lvl8pPr marL="2000250" indent="-285750" algn="l">
            <a:defRPr sz="2800"/>
          </a:lvl8pPr>
          <a:lvl9pPr marL="2286000" indent="-285750" algn="l">
            <a:defRPr sz="28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>
              <a:solidFill>
                <a:srgbClr val="FA6C04"/>
              </a:solidFill>
            </a:rPr>
            <a:t>Converting decimal fraction into binary fraction</a:t>
          </a:r>
          <a:r>
            <a:rPr lang="en-US" b="1" dirty="0">
              <a:solidFill>
                <a:srgbClr val="FA6C04"/>
              </a:solidFill>
            </a:rPr>
            <a:t>  </a:t>
          </a:r>
          <a:endParaRPr lang="en-US" b="1" dirty="0">
            <a:solidFill>
              <a:srgbClr val="FA6C04"/>
            </a:solidFill>
          </a:endParaRPr>
        </a:p>
      </dsp:txBody>
      <dsp:txXfrm>
        <a:off x="0" y="125926"/>
        <a:ext cx="10515600" cy="91249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515600" cy="1150166"/>
        <a:chOff x="0" y="0"/>
        <a:chExt cx="10515600" cy="1150166"/>
      </a:xfrm>
    </dsp:grpSpPr>
    <dsp:sp modelId="{8E22013E-9C26-4AA1-B8B4-D1AA5892233B}">
      <dsp:nvSpPr>
        <dsp:cNvPr id="3" name="圆角矩形 2"/>
        <dsp:cNvSpPr/>
      </dsp:nvSpPr>
      <dsp:spPr bwMode="white">
        <a:xfrm>
          <a:off x="0" y="4853"/>
          <a:ext cx="10515600" cy="1140460"/>
        </a:xfrm>
        <a:prstGeom prst="roundRect">
          <a:avLst/>
        </a:prstGeom>
        <a:solidFill>
          <a:schemeClr val="accent1">
            <a:lumMod val="75000"/>
            <a:alpha val="90000"/>
          </a:schemeClr>
        </a:solidFill>
      </dsp:spPr>
      <dsp:style>
        <a:lnRef idx="2">
          <a:schemeClr val="lt1"/>
        </a:lnRef>
        <a:fillRef idx="1">
          <a:schemeClr val="accent5">
            <a:alpha val="9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71450" tIns="171450" rIns="171450" bIns="171450" anchor="ctr"/>
        <a:lstStyle>
          <a:lvl1pPr algn="l">
            <a:defRPr sz="4500"/>
          </a:lvl1pPr>
          <a:lvl2pPr marL="285750" indent="-285750" algn="l">
            <a:defRPr sz="3500"/>
          </a:lvl2pPr>
          <a:lvl3pPr marL="571500" indent="-285750" algn="l">
            <a:defRPr sz="3500"/>
          </a:lvl3pPr>
          <a:lvl4pPr marL="857250" indent="-285750" algn="l">
            <a:defRPr sz="3500"/>
          </a:lvl4pPr>
          <a:lvl5pPr marL="1143000" indent="-285750" algn="l">
            <a:defRPr sz="3500"/>
          </a:lvl5pPr>
          <a:lvl6pPr marL="1428750" indent="-285750" algn="l">
            <a:defRPr sz="3500"/>
          </a:lvl6pPr>
          <a:lvl7pPr marL="1714500" indent="-285750" algn="l">
            <a:defRPr sz="3500"/>
          </a:lvl7pPr>
          <a:lvl8pPr marL="2000250" indent="-285750" algn="l">
            <a:defRPr sz="3500"/>
          </a:lvl8pPr>
          <a:lvl9pPr marL="2286000" indent="-285750" algn="l">
            <a:defRPr sz="35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>
              <a:solidFill>
                <a:srgbClr val="FA6C04"/>
              </a:solidFill>
            </a:rPr>
            <a:t>Practice 3</a:t>
          </a:r>
          <a:endParaRPr lang="en-US" b="1" dirty="0">
            <a:solidFill>
              <a:srgbClr val="FA6C04"/>
            </a:solidFill>
          </a:endParaRPr>
        </a:p>
      </dsp:txBody>
      <dsp:txXfrm>
        <a:off x="0" y="4853"/>
        <a:ext cx="10515600" cy="114046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515600" cy="1150166"/>
        <a:chOff x="0" y="0"/>
        <a:chExt cx="10515600" cy="1150166"/>
      </a:xfrm>
    </dsp:grpSpPr>
    <dsp:sp modelId="{8E22013E-9C26-4AA1-B8B4-D1AA5892233B}">
      <dsp:nvSpPr>
        <dsp:cNvPr id="3" name="圆角矩形 2"/>
        <dsp:cNvSpPr/>
      </dsp:nvSpPr>
      <dsp:spPr bwMode="white">
        <a:xfrm>
          <a:off x="0" y="4853"/>
          <a:ext cx="10515600" cy="1140460"/>
        </a:xfrm>
        <a:prstGeom prst="roundRect">
          <a:avLst/>
        </a:prstGeom>
        <a:solidFill>
          <a:schemeClr val="accent1">
            <a:lumMod val="75000"/>
            <a:alpha val="90000"/>
          </a:schemeClr>
        </a:solidFill>
      </dsp:spPr>
      <dsp:style>
        <a:lnRef idx="2">
          <a:schemeClr val="lt1"/>
        </a:lnRef>
        <a:fillRef idx="1">
          <a:schemeClr val="accent5">
            <a:alpha val="9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71450" tIns="171450" rIns="171450" bIns="171450" anchor="ctr"/>
        <a:lstStyle>
          <a:lvl1pPr algn="l">
            <a:defRPr sz="4500"/>
          </a:lvl1pPr>
          <a:lvl2pPr marL="285750" indent="-285750" algn="l">
            <a:defRPr sz="3500"/>
          </a:lvl2pPr>
          <a:lvl3pPr marL="571500" indent="-285750" algn="l">
            <a:defRPr sz="3500"/>
          </a:lvl3pPr>
          <a:lvl4pPr marL="857250" indent="-285750" algn="l">
            <a:defRPr sz="3500"/>
          </a:lvl4pPr>
          <a:lvl5pPr marL="1143000" indent="-285750" algn="l">
            <a:defRPr sz="3500"/>
          </a:lvl5pPr>
          <a:lvl6pPr marL="1428750" indent="-285750" algn="l">
            <a:defRPr sz="3500"/>
          </a:lvl6pPr>
          <a:lvl7pPr marL="1714500" indent="-285750" algn="l">
            <a:defRPr sz="3500"/>
          </a:lvl7pPr>
          <a:lvl8pPr marL="2000250" indent="-285750" algn="l">
            <a:defRPr sz="3500"/>
          </a:lvl8pPr>
          <a:lvl9pPr marL="2286000" indent="-285750" algn="l">
            <a:defRPr sz="35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>
              <a:solidFill>
                <a:srgbClr val="FA6C04"/>
              </a:solidFill>
            </a:rPr>
            <a:t>Think!</a:t>
          </a:r>
          <a:endParaRPr lang="en-US" b="1" dirty="0">
            <a:solidFill>
              <a:srgbClr val="FA6C04"/>
            </a:solidFill>
          </a:endParaRPr>
        </a:p>
      </dsp:txBody>
      <dsp:txXfrm>
        <a:off x="0" y="4853"/>
        <a:ext cx="10515600" cy="114046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515600" cy="1150166"/>
        <a:chOff x="0" y="0"/>
        <a:chExt cx="10515600" cy="1150166"/>
      </a:xfrm>
    </dsp:grpSpPr>
    <dsp:sp modelId="{8E22013E-9C26-4AA1-B8B4-D1AA5892233B}">
      <dsp:nvSpPr>
        <dsp:cNvPr id="3" name="圆角矩形 2"/>
        <dsp:cNvSpPr/>
      </dsp:nvSpPr>
      <dsp:spPr bwMode="white">
        <a:xfrm>
          <a:off x="0" y="4853"/>
          <a:ext cx="10515600" cy="1140460"/>
        </a:xfrm>
        <a:prstGeom prst="roundRect">
          <a:avLst/>
        </a:prstGeom>
        <a:solidFill>
          <a:schemeClr val="accent1">
            <a:lumMod val="75000"/>
            <a:alpha val="90000"/>
          </a:schemeClr>
        </a:solidFill>
      </dsp:spPr>
      <dsp:style>
        <a:lnRef idx="2">
          <a:schemeClr val="lt1"/>
        </a:lnRef>
        <a:fillRef idx="1">
          <a:schemeClr val="accent5">
            <a:alpha val="9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71450" tIns="171450" rIns="171450" bIns="171450" anchor="ctr"/>
        <a:lstStyle>
          <a:lvl1pPr algn="l">
            <a:defRPr sz="4500"/>
          </a:lvl1pPr>
          <a:lvl2pPr marL="285750" indent="-285750" algn="l">
            <a:defRPr sz="3500"/>
          </a:lvl2pPr>
          <a:lvl3pPr marL="571500" indent="-285750" algn="l">
            <a:defRPr sz="3500"/>
          </a:lvl3pPr>
          <a:lvl4pPr marL="857250" indent="-285750" algn="l">
            <a:defRPr sz="3500"/>
          </a:lvl4pPr>
          <a:lvl5pPr marL="1143000" indent="-285750" algn="l">
            <a:defRPr sz="3500"/>
          </a:lvl5pPr>
          <a:lvl6pPr marL="1428750" indent="-285750" algn="l">
            <a:defRPr sz="3500"/>
          </a:lvl6pPr>
          <a:lvl7pPr marL="1714500" indent="-285750" algn="l">
            <a:defRPr sz="3500"/>
          </a:lvl7pPr>
          <a:lvl8pPr marL="2000250" indent="-285750" algn="l">
            <a:defRPr sz="3500"/>
          </a:lvl8pPr>
          <a:lvl9pPr marL="2286000" indent="-285750" algn="l">
            <a:defRPr sz="35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>
              <a:solidFill>
                <a:srgbClr val="FA6C04"/>
              </a:solidFill>
            </a:rPr>
            <a:t>Solution?</a:t>
          </a:r>
          <a:endParaRPr lang="en-US" b="1" dirty="0">
            <a:solidFill>
              <a:srgbClr val="FA6C04"/>
            </a:solidFill>
          </a:endParaRPr>
        </a:p>
      </dsp:txBody>
      <dsp:txXfrm>
        <a:off x="0" y="4853"/>
        <a:ext cx="10515600" cy="114046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515600" cy="2079136"/>
        <a:chOff x="0" y="0"/>
        <a:chExt cx="10515600" cy="2079136"/>
      </a:xfrm>
    </dsp:grpSpPr>
    <dsp:sp modelId="{8E22013E-9C26-4AA1-B8B4-D1AA5892233B}">
      <dsp:nvSpPr>
        <dsp:cNvPr id="3" name="圆角矩形 2"/>
        <dsp:cNvSpPr/>
      </dsp:nvSpPr>
      <dsp:spPr bwMode="white">
        <a:xfrm>
          <a:off x="0" y="0"/>
          <a:ext cx="10515600" cy="2079136"/>
        </a:xfrm>
        <a:prstGeom prst="roundRect">
          <a:avLst/>
        </a:prstGeom>
        <a:solidFill>
          <a:schemeClr val="accent1">
            <a:lumMod val="75000"/>
            <a:alpha val="90000"/>
          </a:schemeClr>
        </a:solidFill>
      </dsp:spPr>
      <dsp:style>
        <a:lnRef idx="2">
          <a:schemeClr val="lt1"/>
        </a:lnRef>
        <a:fillRef idx="1">
          <a:schemeClr val="accent5">
            <a:alpha val="9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82879" tIns="182879" rIns="182879" bIns="182879" anchor="ctr"/>
        <a:lstStyle>
          <a:lvl1pPr algn="l">
            <a:defRPr sz="500"/>
          </a:lvl1pPr>
          <a:lvl2pPr marL="57150" indent="-57150" algn="l">
            <a:defRPr sz="300"/>
          </a:lvl2pPr>
          <a:lvl3pPr marL="114300" indent="-57150" algn="l">
            <a:defRPr sz="300"/>
          </a:lvl3pPr>
          <a:lvl4pPr marL="171450" indent="-57150" algn="l">
            <a:defRPr sz="300"/>
          </a:lvl4pPr>
          <a:lvl5pPr marL="228600" indent="-57150" algn="l">
            <a:defRPr sz="300"/>
          </a:lvl5pPr>
          <a:lvl6pPr marL="285750" indent="-57150" algn="l">
            <a:defRPr sz="300"/>
          </a:lvl6pPr>
          <a:lvl7pPr marL="342900" indent="-57150" algn="l">
            <a:defRPr sz="300"/>
          </a:lvl7pPr>
          <a:lvl8pPr marL="400050" indent="-57150" algn="l">
            <a:defRPr sz="300"/>
          </a:lvl8pPr>
          <a:lvl9pPr marL="457200" indent="-57150" algn="l">
            <a:defRPr sz="3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4800" b="1" dirty="0">
              <a:solidFill>
                <a:srgbClr val="FA6C04"/>
              </a:solidFill>
            </a:rPr>
            <a:t>Conversion Between Binary, Octal and Hexadecimal</a:t>
          </a:r>
          <a:endParaRPr lang="en-US" sz="4800" b="1" dirty="0">
            <a:solidFill>
              <a:srgbClr val="FA6C04"/>
            </a:solidFill>
          </a:endParaRPr>
        </a:p>
      </dsp:txBody>
      <dsp:txXfrm>
        <a:off x="0" y="0"/>
        <a:ext cx="10515600" cy="207913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515600" cy="1150166"/>
        <a:chOff x="0" y="0"/>
        <a:chExt cx="10515600" cy="1150166"/>
      </a:xfrm>
    </dsp:grpSpPr>
    <dsp:sp modelId="{8E22013E-9C26-4AA1-B8B4-D1AA5892233B}">
      <dsp:nvSpPr>
        <dsp:cNvPr id="3" name="圆角矩形 2"/>
        <dsp:cNvSpPr/>
      </dsp:nvSpPr>
      <dsp:spPr bwMode="white">
        <a:xfrm>
          <a:off x="0" y="4853"/>
          <a:ext cx="10515600" cy="1140460"/>
        </a:xfrm>
        <a:prstGeom prst="roundRect">
          <a:avLst/>
        </a:prstGeom>
        <a:solidFill>
          <a:schemeClr val="accent1">
            <a:lumMod val="75000"/>
            <a:alpha val="90000"/>
          </a:schemeClr>
        </a:solidFill>
      </dsp:spPr>
      <dsp:style>
        <a:lnRef idx="2">
          <a:schemeClr val="lt1"/>
        </a:lnRef>
        <a:fillRef idx="1">
          <a:schemeClr val="accent5">
            <a:alpha val="9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71450" tIns="171450" rIns="171450" bIns="171450" anchor="ctr"/>
        <a:lstStyle>
          <a:lvl1pPr algn="l">
            <a:defRPr sz="4500"/>
          </a:lvl1pPr>
          <a:lvl2pPr marL="285750" indent="-285750" algn="l">
            <a:defRPr sz="3500"/>
          </a:lvl2pPr>
          <a:lvl3pPr marL="571500" indent="-285750" algn="l">
            <a:defRPr sz="3500"/>
          </a:lvl3pPr>
          <a:lvl4pPr marL="857250" indent="-285750" algn="l">
            <a:defRPr sz="3500"/>
          </a:lvl4pPr>
          <a:lvl5pPr marL="1143000" indent="-285750" algn="l">
            <a:defRPr sz="3500"/>
          </a:lvl5pPr>
          <a:lvl6pPr marL="1428750" indent="-285750" algn="l">
            <a:defRPr sz="3500"/>
          </a:lvl6pPr>
          <a:lvl7pPr marL="1714500" indent="-285750" algn="l">
            <a:defRPr sz="3500"/>
          </a:lvl7pPr>
          <a:lvl8pPr marL="2000250" indent="-285750" algn="l">
            <a:defRPr sz="3500"/>
          </a:lvl8pPr>
          <a:lvl9pPr marL="2286000" indent="-285750" algn="l">
            <a:defRPr sz="35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>
              <a:solidFill>
                <a:srgbClr val="FA6C04"/>
              </a:solidFill>
            </a:rPr>
            <a:t>Binary and Octal</a:t>
          </a:r>
          <a:endParaRPr lang="en-US" b="1" dirty="0">
            <a:solidFill>
              <a:srgbClr val="FA6C04"/>
            </a:solidFill>
          </a:endParaRPr>
        </a:p>
      </dsp:txBody>
      <dsp:txXfrm>
        <a:off x="0" y="4853"/>
        <a:ext cx="10515600" cy="114046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515600" cy="1150166"/>
        <a:chOff x="0" y="0"/>
        <a:chExt cx="10515600" cy="1150166"/>
      </a:xfrm>
    </dsp:grpSpPr>
    <dsp:sp modelId="{8E22013E-9C26-4AA1-B8B4-D1AA5892233B}">
      <dsp:nvSpPr>
        <dsp:cNvPr id="3" name="圆角矩形 2"/>
        <dsp:cNvSpPr/>
      </dsp:nvSpPr>
      <dsp:spPr bwMode="white">
        <a:xfrm>
          <a:off x="0" y="4853"/>
          <a:ext cx="10515600" cy="1140460"/>
        </a:xfrm>
        <a:prstGeom prst="roundRect">
          <a:avLst/>
        </a:prstGeom>
        <a:solidFill>
          <a:schemeClr val="accent1">
            <a:lumMod val="75000"/>
            <a:alpha val="90000"/>
          </a:schemeClr>
        </a:solidFill>
      </dsp:spPr>
      <dsp:style>
        <a:lnRef idx="2">
          <a:schemeClr val="lt1"/>
        </a:lnRef>
        <a:fillRef idx="1">
          <a:schemeClr val="accent5">
            <a:alpha val="9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71450" tIns="171450" rIns="171450" bIns="171450" anchor="ctr"/>
        <a:lstStyle>
          <a:lvl1pPr algn="l">
            <a:defRPr sz="4500"/>
          </a:lvl1pPr>
          <a:lvl2pPr marL="285750" indent="-285750" algn="l">
            <a:defRPr sz="3500"/>
          </a:lvl2pPr>
          <a:lvl3pPr marL="571500" indent="-285750" algn="l">
            <a:defRPr sz="3500"/>
          </a:lvl3pPr>
          <a:lvl4pPr marL="857250" indent="-285750" algn="l">
            <a:defRPr sz="3500"/>
          </a:lvl4pPr>
          <a:lvl5pPr marL="1143000" indent="-285750" algn="l">
            <a:defRPr sz="3500"/>
          </a:lvl5pPr>
          <a:lvl6pPr marL="1428750" indent="-285750" algn="l">
            <a:defRPr sz="3500"/>
          </a:lvl6pPr>
          <a:lvl7pPr marL="1714500" indent="-285750" algn="l">
            <a:defRPr sz="3500"/>
          </a:lvl7pPr>
          <a:lvl8pPr marL="2000250" indent="-285750" algn="l">
            <a:defRPr sz="3500"/>
          </a:lvl8pPr>
          <a:lvl9pPr marL="2286000" indent="-285750" algn="l">
            <a:defRPr sz="35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>
              <a:solidFill>
                <a:srgbClr val="FA6C04"/>
              </a:solidFill>
            </a:rPr>
            <a:t>Binary and Hexadecimal</a:t>
          </a:r>
          <a:endParaRPr lang="en-US" b="1" dirty="0">
            <a:solidFill>
              <a:srgbClr val="FA6C04"/>
            </a:solidFill>
          </a:endParaRPr>
        </a:p>
      </dsp:txBody>
      <dsp:txXfrm>
        <a:off x="0" y="4853"/>
        <a:ext cx="10515600" cy="114046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515600" cy="1150166"/>
        <a:chOff x="0" y="0"/>
        <a:chExt cx="10515600" cy="1150166"/>
      </a:xfrm>
    </dsp:grpSpPr>
    <dsp:sp modelId="{8E22013E-9C26-4AA1-B8B4-D1AA5892233B}">
      <dsp:nvSpPr>
        <dsp:cNvPr id="3" name="圆角矩形 2"/>
        <dsp:cNvSpPr/>
      </dsp:nvSpPr>
      <dsp:spPr bwMode="white">
        <a:xfrm>
          <a:off x="0" y="4853"/>
          <a:ext cx="10515600" cy="1140460"/>
        </a:xfrm>
        <a:prstGeom prst="roundRect">
          <a:avLst/>
        </a:prstGeom>
        <a:solidFill>
          <a:schemeClr val="accent1">
            <a:lumMod val="75000"/>
            <a:alpha val="90000"/>
          </a:schemeClr>
        </a:solidFill>
      </dsp:spPr>
      <dsp:style>
        <a:lnRef idx="2">
          <a:schemeClr val="lt1"/>
        </a:lnRef>
        <a:fillRef idx="1">
          <a:schemeClr val="accent5">
            <a:alpha val="9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71450" tIns="171450" rIns="171450" bIns="171450" anchor="ctr"/>
        <a:lstStyle>
          <a:lvl1pPr algn="l">
            <a:defRPr sz="4500"/>
          </a:lvl1pPr>
          <a:lvl2pPr marL="285750" indent="-285750" algn="l">
            <a:defRPr sz="3500"/>
          </a:lvl2pPr>
          <a:lvl3pPr marL="571500" indent="-285750" algn="l">
            <a:defRPr sz="3500"/>
          </a:lvl3pPr>
          <a:lvl4pPr marL="857250" indent="-285750" algn="l">
            <a:defRPr sz="3500"/>
          </a:lvl4pPr>
          <a:lvl5pPr marL="1143000" indent="-285750" algn="l">
            <a:defRPr sz="3500"/>
          </a:lvl5pPr>
          <a:lvl6pPr marL="1428750" indent="-285750" algn="l">
            <a:defRPr sz="3500"/>
          </a:lvl6pPr>
          <a:lvl7pPr marL="1714500" indent="-285750" algn="l">
            <a:defRPr sz="3500"/>
          </a:lvl7pPr>
          <a:lvl8pPr marL="2000250" indent="-285750" algn="l">
            <a:defRPr sz="3500"/>
          </a:lvl8pPr>
          <a:lvl9pPr marL="2286000" indent="-285750" algn="l">
            <a:defRPr sz="35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>
              <a:solidFill>
                <a:srgbClr val="FA6C04"/>
              </a:solidFill>
            </a:rPr>
            <a:t>Practice </a:t>
          </a:r>
          <a:r>
            <a:rPr lang="en-US" altLang="zh-CN" b="1" dirty="0">
              <a:solidFill>
                <a:srgbClr val="FA6C04"/>
              </a:solidFill>
            </a:rPr>
            <a:t>4</a:t>
          </a:r>
          <a:r>
            <a:rPr lang="en-US" b="1" dirty="0">
              <a:solidFill>
                <a:srgbClr val="00B050"/>
              </a:solidFill>
            </a:rPr>
            <a:t> </a:t>
          </a:r>
          <a:endParaRPr lang="en-US" dirty="0">
            <a:solidFill>
              <a:srgbClr val="00B050"/>
            </a:solidFill>
          </a:endParaRPr>
        </a:p>
      </dsp:txBody>
      <dsp:txXfrm>
        <a:off x="0" y="4853"/>
        <a:ext cx="10515600" cy="114046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515600" cy="1150166"/>
        <a:chOff x="0" y="0"/>
        <a:chExt cx="10515600" cy="1150166"/>
      </a:xfrm>
    </dsp:grpSpPr>
    <dsp:sp modelId="{8E22013E-9C26-4AA1-B8B4-D1AA5892233B}">
      <dsp:nvSpPr>
        <dsp:cNvPr id="3" name="圆角矩形 2"/>
        <dsp:cNvSpPr/>
      </dsp:nvSpPr>
      <dsp:spPr bwMode="white">
        <a:xfrm>
          <a:off x="0" y="4853"/>
          <a:ext cx="10515600" cy="1140460"/>
        </a:xfrm>
        <a:prstGeom prst="roundRect">
          <a:avLst/>
        </a:prstGeom>
        <a:solidFill>
          <a:schemeClr val="accent1">
            <a:lumMod val="75000"/>
            <a:alpha val="90000"/>
          </a:schemeClr>
        </a:solidFill>
      </dsp:spPr>
      <dsp:style>
        <a:lnRef idx="2">
          <a:schemeClr val="lt1"/>
        </a:lnRef>
        <a:fillRef idx="1">
          <a:schemeClr val="accent5">
            <a:alpha val="9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71450" tIns="171450" rIns="171450" bIns="171450" anchor="ctr"/>
        <a:lstStyle>
          <a:lvl1pPr algn="l">
            <a:defRPr sz="4500"/>
          </a:lvl1pPr>
          <a:lvl2pPr marL="285750" indent="-285750" algn="l">
            <a:defRPr sz="3500"/>
          </a:lvl2pPr>
          <a:lvl3pPr marL="571500" indent="-285750" algn="l">
            <a:defRPr sz="3500"/>
          </a:lvl3pPr>
          <a:lvl4pPr marL="857250" indent="-285750" algn="l">
            <a:defRPr sz="3500"/>
          </a:lvl4pPr>
          <a:lvl5pPr marL="1143000" indent="-285750" algn="l">
            <a:defRPr sz="3500"/>
          </a:lvl5pPr>
          <a:lvl6pPr marL="1428750" indent="-285750" algn="l">
            <a:defRPr sz="3500"/>
          </a:lvl6pPr>
          <a:lvl7pPr marL="1714500" indent="-285750" algn="l">
            <a:defRPr sz="3500"/>
          </a:lvl7pPr>
          <a:lvl8pPr marL="2000250" indent="-285750" algn="l">
            <a:defRPr sz="3500"/>
          </a:lvl8pPr>
          <a:lvl9pPr marL="2286000" indent="-285750" algn="l">
            <a:defRPr sz="35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>
              <a:solidFill>
                <a:srgbClr val="FA6C04"/>
              </a:solidFill>
            </a:rPr>
            <a:t>Solution</a:t>
          </a:r>
          <a:endParaRPr lang="en-US" b="1" dirty="0">
            <a:solidFill>
              <a:srgbClr val="FA6C04"/>
            </a:solidFill>
          </a:endParaRPr>
        </a:p>
      </dsp:txBody>
      <dsp:txXfrm>
        <a:off x="0" y="4853"/>
        <a:ext cx="10515600" cy="114046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515600" cy="1150166"/>
        <a:chOff x="0" y="0"/>
        <a:chExt cx="10515600" cy="1150166"/>
      </a:xfrm>
    </dsp:grpSpPr>
    <dsp:sp modelId="{8E22013E-9C26-4AA1-B8B4-D1AA5892233B}">
      <dsp:nvSpPr>
        <dsp:cNvPr id="3" name="圆角矩形 2"/>
        <dsp:cNvSpPr/>
      </dsp:nvSpPr>
      <dsp:spPr bwMode="white">
        <a:xfrm>
          <a:off x="0" y="4853"/>
          <a:ext cx="10515600" cy="1140460"/>
        </a:xfrm>
        <a:prstGeom prst="roundRect">
          <a:avLst/>
        </a:prstGeom>
        <a:solidFill>
          <a:schemeClr val="accent1">
            <a:lumMod val="75000"/>
            <a:alpha val="90000"/>
          </a:schemeClr>
        </a:solidFill>
      </dsp:spPr>
      <dsp:style>
        <a:lnRef idx="2">
          <a:schemeClr val="lt1"/>
        </a:lnRef>
        <a:fillRef idx="1">
          <a:schemeClr val="accent5">
            <a:alpha val="9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71450" tIns="171450" rIns="171450" bIns="171450" anchor="ctr"/>
        <a:lstStyle>
          <a:lvl1pPr algn="l">
            <a:defRPr sz="4500"/>
          </a:lvl1pPr>
          <a:lvl2pPr marL="285750" indent="-285750" algn="l">
            <a:defRPr sz="3500"/>
          </a:lvl2pPr>
          <a:lvl3pPr marL="571500" indent="-285750" algn="l">
            <a:defRPr sz="3500"/>
          </a:lvl3pPr>
          <a:lvl4pPr marL="857250" indent="-285750" algn="l">
            <a:defRPr sz="3500"/>
          </a:lvl4pPr>
          <a:lvl5pPr marL="1143000" indent="-285750" algn="l">
            <a:defRPr sz="3500"/>
          </a:lvl5pPr>
          <a:lvl6pPr marL="1428750" indent="-285750" algn="l">
            <a:defRPr sz="3500"/>
          </a:lvl6pPr>
          <a:lvl7pPr marL="1714500" indent="-285750" algn="l">
            <a:defRPr sz="3500"/>
          </a:lvl7pPr>
          <a:lvl8pPr marL="2000250" indent="-285750" algn="l">
            <a:defRPr sz="3500"/>
          </a:lvl8pPr>
          <a:lvl9pPr marL="2286000" indent="-285750" algn="l">
            <a:defRPr sz="35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>
              <a:solidFill>
                <a:srgbClr val="FA6C04"/>
              </a:solidFill>
            </a:rPr>
            <a:t>Practice </a:t>
          </a:r>
          <a:r>
            <a:rPr lang="en-US" altLang="zh-CN" b="1" dirty="0">
              <a:solidFill>
                <a:srgbClr val="FA6C04"/>
              </a:solidFill>
            </a:rPr>
            <a:t>5</a:t>
          </a:r>
          <a:r>
            <a:rPr lang="en-US" b="1" dirty="0">
              <a:solidFill>
                <a:srgbClr val="00B050"/>
              </a:solidFill>
            </a:rPr>
            <a:t> </a:t>
          </a:r>
          <a:endParaRPr lang="en-US" dirty="0">
            <a:solidFill>
              <a:srgbClr val="00B050"/>
            </a:solidFill>
          </a:endParaRPr>
        </a:p>
      </dsp:txBody>
      <dsp:txXfrm>
        <a:off x="0" y="4853"/>
        <a:ext cx="10515600" cy="11404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515600" cy="1150166"/>
        <a:chOff x="0" y="0"/>
        <a:chExt cx="10515600" cy="1150166"/>
      </a:xfrm>
    </dsp:grpSpPr>
    <dsp:sp modelId="{8E22013E-9C26-4AA1-B8B4-D1AA5892233B}">
      <dsp:nvSpPr>
        <dsp:cNvPr id="3" name="圆角矩形 2"/>
        <dsp:cNvSpPr/>
      </dsp:nvSpPr>
      <dsp:spPr bwMode="white">
        <a:xfrm>
          <a:off x="0" y="4853"/>
          <a:ext cx="10515600" cy="1140460"/>
        </a:xfrm>
        <a:prstGeom prst="roundRect">
          <a:avLst/>
        </a:prstGeom>
        <a:solidFill>
          <a:schemeClr val="accent1">
            <a:lumMod val="75000"/>
            <a:alpha val="90000"/>
          </a:schemeClr>
        </a:solidFill>
      </dsp:spPr>
      <dsp:style>
        <a:lnRef idx="2">
          <a:schemeClr val="lt1"/>
        </a:lnRef>
        <a:fillRef idx="1">
          <a:schemeClr val="accent5">
            <a:alpha val="9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71450" tIns="171450" rIns="171450" bIns="171450" anchor="ctr"/>
        <a:lstStyle>
          <a:lvl1pPr algn="l">
            <a:defRPr sz="4500"/>
          </a:lvl1pPr>
          <a:lvl2pPr marL="285750" indent="-285750" algn="l">
            <a:defRPr sz="3500"/>
          </a:lvl2pPr>
          <a:lvl3pPr marL="571500" indent="-285750" algn="l">
            <a:defRPr sz="3500"/>
          </a:lvl3pPr>
          <a:lvl4pPr marL="857250" indent="-285750" algn="l">
            <a:defRPr sz="3500"/>
          </a:lvl4pPr>
          <a:lvl5pPr marL="1143000" indent="-285750" algn="l">
            <a:defRPr sz="3500"/>
          </a:lvl5pPr>
          <a:lvl6pPr marL="1428750" indent="-285750" algn="l">
            <a:defRPr sz="3500"/>
          </a:lvl6pPr>
          <a:lvl7pPr marL="1714500" indent="-285750" algn="l">
            <a:defRPr sz="3500"/>
          </a:lvl7pPr>
          <a:lvl8pPr marL="2000250" indent="-285750" algn="l">
            <a:defRPr sz="3500"/>
          </a:lvl8pPr>
          <a:lvl9pPr marL="2286000" indent="-285750" algn="l">
            <a:defRPr sz="35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>
              <a:solidFill>
                <a:srgbClr val="FA6C04"/>
              </a:solidFill>
            </a:rPr>
            <a:t>Converting into decimal number</a:t>
          </a:r>
          <a:endParaRPr lang="en-US" altLang="zh-CN" b="1" dirty="0">
            <a:solidFill>
              <a:srgbClr val="FA6C04"/>
            </a:solidFill>
          </a:endParaRPr>
        </a:p>
      </dsp:txBody>
      <dsp:txXfrm>
        <a:off x="0" y="4853"/>
        <a:ext cx="10515600" cy="114046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515600" cy="1150166"/>
        <a:chOff x="0" y="0"/>
        <a:chExt cx="10515600" cy="1150166"/>
      </a:xfrm>
    </dsp:grpSpPr>
    <dsp:sp modelId="{8E22013E-9C26-4AA1-B8B4-D1AA5892233B}">
      <dsp:nvSpPr>
        <dsp:cNvPr id="3" name="圆角矩形 2"/>
        <dsp:cNvSpPr/>
      </dsp:nvSpPr>
      <dsp:spPr bwMode="white">
        <a:xfrm>
          <a:off x="0" y="4853"/>
          <a:ext cx="10515600" cy="1140460"/>
        </a:xfrm>
        <a:prstGeom prst="roundRect">
          <a:avLst/>
        </a:prstGeom>
        <a:solidFill>
          <a:schemeClr val="accent1">
            <a:lumMod val="75000"/>
            <a:alpha val="90000"/>
          </a:schemeClr>
        </a:solidFill>
      </dsp:spPr>
      <dsp:style>
        <a:lnRef idx="2">
          <a:schemeClr val="lt1"/>
        </a:lnRef>
        <a:fillRef idx="1">
          <a:schemeClr val="accent5">
            <a:alpha val="9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71450" tIns="171450" rIns="171450" bIns="171450" anchor="ctr"/>
        <a:lstStyle>
          <a:lvl1pPr algn="l">
            <a:defRPr sz="4500"/>
          </a:lvl1pPr>
          <a:lvl2pPr marL="285750" indent="-285750" algn="l">
            <a:defRPr sz="3500"/>
          </a:lvl2pPr>
          <a:lvl3pPr marL="571500" indent="-285750" algn="l">
            <a:defRPr sz="3500"/>
          </a:lvl3pPr>
          <a:lvl4pPr marL="857250" indent="-285750" algn="l">
            <a:defRPr sz="3500"/>
          </a:lvl4pPr>
          <a:lvl5pPr marL="1143000" indent="-285750" algn="l">
            <a:defRPr sz="3500"/>
          </a:lvl5pPr>
          <a:lvl6pPr marL="1428750" indent="-285750" algn="l">
            <a:defRPr sz="3500"/>
          </a:lvl6pPr>
          <a:lvl7pPr marL="1714500" indent="-285750" algn="l">
            <a:defRPr sz="3500"/>
          </a:lvl7pPr>
          <a:lvl8pPr marL="2000250" indent="-285750" algn="l">
            <a:defRPr sz="3500"/>
          </a:lvl8pPr>
          <a:lvl9pPr marL="2286000" indent="-285750" algn="l">
            <a:defRPr sz="35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>
              <a:solidFill>
                <a:srgbClr val="FA6C04"/>
              </a:solidFill>
            </a:rPr>
            <a:t>Solution</a:t>
          </a:r>
          <a:r>
            <a:rPr lang="en-US" b="1" dirty="0">
              <a:solidFill>
                <a:srgbClr val="00B050"/>
              </a:solidFill>
            </a:rPr>
            <a:t> </a:t>
          </a:r>
          <a:endParaRPr lang="en-US" dirty="0">
            <a:solidFill>
              <a:srgbClr val="00B050"/>
            </a:solidFill>
          </a:endParaRPr>
        </a:p>
      </dsp:txBody>
      <dsp:txXfrm>
        <a:off x="0" y="4853"/>
        <a:ext cx="10515600" cy="114046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515600" cy="1150166"/>
        <a:chOff x="0" y="0"/>
        <a:chExt cx="10515600" cy="1150166"/>
      </a:xfrm>
    </dsp:grpSpPr>
    <dsp:sp modelId="{8E22013E-9C26-4AA1-B8B4-D1AA5892233B}">
      <dsp:nvSpPr>
        <dsp:cNvPr id="3" name="圆角矩形 2"/>
        <dsp:cNvSpPr/>
      </dsp:nvSpPr>
      <dsp:spPr bwMode="white">
        <a:xfrm>
          <a:off x="0" y="4853"/>
          <a:ext cx="10515600" cy="1140460"/>
        </a:xfrm>
        <a:prstGeom prst="roundRect">
          <a:avLst/>
        </a:prstGeom>
        <a:solidFill>
          <a:schemeClr val="accent1">
            <a:lumMod val="75000"/>
            <a:alpha val="90000"/>
          </a:schemeClr>
        </a:solidFill>
      </dsp:spPr>
      <dsp:style>
        <a:lnRef idx="2">
          <a:schemeClr val="lt1"/>
        </a:lnRef>
        <a:fillRef idx="1">
          <a:schemeClr val="accent5">
            <a:alpha val="9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71450" tIns="171450" rIns="171450" bIns="171450" anchor="ctr"/>
        <a:lstStyle>
          <a:lvl1pPr algn="l">
            <a:defRPr sz="4500"/>
          </a:lvl1pPr>
          <a:lvl2pPr marL="285750" indent="-285750" algn="l">
            <a:defRPr sz="3500"/>
          </a:lvl2pPr>
          <a:lvl3pPr marL="571500" indent="-285750" algn="l">
            <a:defRPr sz="3500"/>
          </a:lvl3pPr>
          <a:lvl4pPr marL="857250" indent="-285750" algn="l">
            <a:defRPr sz="3500"/>
          </a:lvl4pPr>
          <a:lvl5pPr marL="1143000" indent="-285750" algn="l">
            <a:defRPr sz="3500"/>
          </a:lvl5pPr>
          <a:lvl6pPr marL="1428750" indent="-285750" algn="l">
            <a:defRPr sz="3500"/>
          </a:lvl6pPr>
          <a:lvl7pPr marL="1714500" indent="-285750" algn="l">
            <a:defRPr sz="3500"/>
          </a:lvl7pPr>
          <a:lvl8pPr marL="2000250" indent="-285750" algn="l">
            <a:defRPr sz="3500"/>
          </a:lvl8pPr>
          <a:lvl9pPr marL="2286000" indent="-285750" algn="l">
            <a:defRPr sz="35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>
              <a:solidFill>
                <a:srgbClr val="FA6C04"/>
              </a:solidFill>
            </a:rPr>
            <a:t>Practice </a:t>
          </a:r>
          <a:r>
            <a:rPr lang="en-US" altLang="zh-CN" b="1" dirty="0">
              <a:solidFill>
                <a:srgbClr val="FA6C04"/>
              </a:solidFill>
            </a:rPr>
            <a:t>6</a:t>
          </a:r>
          <a:r>
            <a:rPr lang="en-US" b="1" dirty="0">
              <a:solidFill>
                <a:srgbClr val="00B050"/>
              </a:solidFill>
            </a:rPr>
            <a:t> </a:t>
          </a:r>
          <a:endParaRPr lang="en-US" dirty="0">
            <a:solidFill>
              <a:srgbClr val="00B050"/>
            </a:solidFill>
          </a:endParaRPr>
        </a:p>
      </dsp:txBody>
      <dsp:txXfrm>
        <a:off x="0" y="4853"/>
        <a:ext cx="10515600" cy="114046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515600" cy="1150166"/>
        <a:chOff x="0" y="0"/>
        <a:chExt cx="10515600" cy="1150166"/>
      </a:xfrm>
    </dsp:grpSpPr>
    <dsp:sp modelId="{8E22013E-9C26-4AA1-B8B4-D1AA5892233B}">
      <dsp:nvSpPr>
        <dsp:cNvPr id="3" name="圆角矩形 2"/>
        <dsp:cNvSpPr/>
      </dsp:nvSpPr>
      <dsp:spPr bwMode="white">
        <a:xfrm>
          <a:off x="0" y="4853"/>
          <a:ext cx="10515600" cy="1140460"/>
        </a:xfrm>
        <a:prstGeom prst="roundRect">
          <a:avLst/>
        </a:prstGeom>
        <a:solidFill>
          <a:schemeClr val="accent1">
            <a:lumMod val="75000"/>
            <a:alpha val="90000"/>
          </a:schemeClr>
        </a:solidFill>
      </dsp:spPr>
      <dsp:style>
        <a:lnRef idx="2">
          <a:schemeClr val="lt1"/>
        </a:lnRef>
        <a:fillRef idx="1">
          <a:schemeClr val="accent5">
            <a:alpha val="9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71450" tIns="171450" rIns="171450" bIns="171450" anchor="ctr"/>
        <a:lstStyle>
          <a:lvl1pPr algn="l">
            <a:defRPr sz="4500"/>
          </a:lvl1pPr>
          <a:lvl2pPr marL="285750" indent="-285750" algn="l">
            <a:defRPr sz="3500"/>
          </a:lvl2pPr>
          <a:lvl3pPr marL="571500" indent="-285750" algn="l">
            <a:defRPr sz="3500"/>
          </a:lvl3pPr>
          <a:lvl4pPr marL="857250" indent="-285750" algn="l">
            <a:defRPr sz="3500"/>
          </a:lvl4pPr>
          <a:lvl5pPr marL="1143000" indent="-285750" algn="l">
            <a:defRPr sz="3500"/>
          </a:lvl5pPr>
          <a:lvl6pPr marL="1428750" indent="-285750" algn="l">
            <a:defRPr sz="3500"/>
          </a:lvl6pPr>
          <a:lvl7pPr marL="1714500" indent="-285750" algn="l">
            <a:defRPr sz="3500"/>
          </a:lvl7pPr>
          <a:lvl8pPr marL="2000250" indent="-285750" algn="l">
            <a:defRPr sz="3500"/>
          </a:lvl8pPr>
          <a:lvl9pPr marL="2286000" indent="-285750" algn="l">
            <a:defRPr sz="35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>
              <a:solidFill>
                <a:srgbClr val="FA6C04"/>
              </a:solidFill>
            </a:rPr>
            <a:t>Solution</a:t>
          </a:r>
          <a:r>
            <a:rPr lang="en-US" b="1" dirty="0">
              <a:solidFill>
                <a:srgbClr val="00B050"/>
              </a:solidFill>
            </a:rPr>
            <a:t> </a:t>
          </a:r>
          <a:endParaRPr lang="en-US" dirty="0">
            <a:solidFill>
              <a:srgbClr val="00B050"/>
            </a:solidFill>
          </a:endParaRPr>
        </a:p>
      </dsp:txBody>
      <dsp:txXfrm>
        <a:off x="0" y="4853"/>
        <a:ext cx="10515600" cy="11404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515600" cy="1150166"/>
        <a:chOff x="0" y="0"/>
        <a:chExt cx="10515600" cy="1150166"/>
      </a:xfrm>
    </dsp:grpSpPr>
    <dsp:sp modelId="{8E22013E-9C26-4AA1-B8B4-D1AA5892233B}">
      <dsp:nvSpPr>
        <dsp:cNvPr id="3" name="圆角矩形 2"/>
        <dsp:cNvSpPr/>
      </dsp:nvSpPr>
      <dsp:spPr bwMode="white">
        <a:xfrm>
          <a:off x="0" y="4853"/>
          <a:ext cx="10515600" cy="1140460"/>
        </a:xfrm>
        <a:prstGeom prst="roundRect">
          <a:avLst/>
        </a:prstGeom>
        <a:solidFill>
          <a:schemeClr val="accent1">
            <a:lumMod val="75000"/>
            <a:alpha val="90000"/>
          </a:schemeClr>
        </a:solidFill>
      </dsp:spPr>
      <dsp:style>
        <a:lnRef idx="2">
          <a:schemeClr val="lt1"/>
        </a:lnRef>
        <a:fillRef idx="1">
          <a:schemeClr val="accent5">
            <a:alpha val="9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71450" tIns="171450" rIns="171450" bIns="171450" anchor="ctr"/>
        <a:lstStyle>
          <a:lvl1pPr algn="l">
            <a:defRPr sz="4500"/>
          </a:lvl1pPr>
          <a:lvl2pPr marL="285750" indent="-285750" algn="l">
            <a:defRPr sz="3500"/>
          </a:lvl2pPr>
          <a:lvl3pPr marL="571500" indent="-285750" algn="l">
            <a:defRPr sz="3500"/>
          </a:lvl3pPr>
          <a:lvl4pPr marL="857250" indent="-285750" algn="l">
            <a:defRPr sz="3500"/>
          </a:lvl4pPr>
          <a:lvl5pPr marL="1143000" indent="-285750" algn="l">
            <a:defRPr sz="3500"/>
          </a:lvl5pPr>
          <a:lvl6pPr marL="1428750" indent="-285750" algn="l">
            <a:defRPr sz="3500"/>
          </a:lvl6pPr>
          <a:lvl7pPr marL="1714500" indent="-285750" algn="l">
            <a:defRPr sz="3500"/>
          </a:lvl7pPr>
          <a:lvl8pPr marL="2000250" indent="-285750" algn="l">
            <a:defRPr sz="3500"/>
          </a:lvl8pPr>
          <a:lvl9pPr marL="2286000" indent="-285750" algn="l">
            <a:defRPr sz="35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>
              <a:solidFill>
                <a:srgbClr val="FA6C04"/>
              </a:solidFill>
            </a:rPr>
            <a:t>Converting into decimal number</a:t>
          </a:r>
          <a:endParaRPr lang="en-US" altLang="zh-CN" b="1" dirty="0">
            <a:solidFill>
              <a:srgbClr val="FA6C04"/>
            </a:solidFill>
          </a:endParaRPr>
        </a:p>
      </dsp:txBody>
      <dsp:txXfrm>
        <a:off x="0" y="4853"/>
        <a:ext cx="10515600" cy="11404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515600" cy="1150166"/>
        <a:chOff x="0" y="0"/>
        <a:chExt cx="10515600" cy="1150166"/>
      </a:xfrm>
    </dsp:grpSpPr>
    <dsp:sp modelId="{8E22013E-9C26-4AA1-B8B4-D1AA5892233B}">
      <dsp:nvSpPr>
        <dsp:cNvPr id="3" name="圆角矩形 2"/>
        <dsp:cNvSpPr/>
      </dsp:nvSpPr>
      <dsp:spPr bwMode="white">
        <a:xfrm>
          <a:off x="0" y="4853"/>
          <a:ext cx="10515600" cy="1140460"/>
        </a:xfrm>
        <a:prstGeom prst="roundRect">
          <a:avLst/>
        </a:prstGeom>
        <a:solidFill>
          <a:schemeClr val="accent1">
            <a:lumMod val="75000"/>
            <a:alpha val="90000"/>
          </a:schemeClr>
        </a:solidFill>
      </dsp:spPr>
      <dsp:style>
        <a:lnRef idx="2">
          <a:schemeClr val="lt1"/>
        </a:lnRef>
        <a:fillRef idx="1">
          <a:schemeClr val="accent5">
            <a:alpha val="9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71450" tIns="171450" rIns="171450" bIns="171450" anchor="ctr"/>
        <a:lstStyle>
          <a:lvl1pPr algn="l">
            <a:defRPr sz="4500"/>
          </a:lvl1pPr>
          <a:lvl2pPr marL="285750" indent="-285750" algn="l">
            <a:defRPr sz="3500"/>
          </a:lvl2pPr>
          <a:lvl3pPr marL="571500" indent="-285750" algn="l">
            <a:defRPr sz="3500"/>
          </a:lvl3pPr>
          <a:lvl4pPr marL="857250" indent="-285750" algn="l">
            <a:defRPr sz="3500"/>
          </a:lvl4pPr>
          <a:lvl5pPr marL="1143000" indent="-285750" algn="l">
            <a:defRPr sz="3500"/>
          </a:lvl5pPr>
          <a:lvl6pPr marL="1428750" indent="-285750" algn="l">
            <a:defRPr sz="3500"/>
          </a:lvl6pPr>
          <a:lvl7pPr marL="1714500" indent="-285750" algn="l">
            <a:defRPr sz="3500"/>
          </a:lvl7pPr>
          <a:lvl8pPr marL="2000250" indent="-285750" algn="l">
            <a:defRPr sz="3500"/>
          </a:lvl8pPr>
          <a:lvl9pPr marL="2286000" indent="-285750" algn="l">
            <a:defRPr sz="35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>
              <a:solidFill>
                <a:srgbClr val="FA6C04"/>
              </a:solidFill>
            </a:rPr>
            <a:t>Practice 1</a:t>
          </a:r>
          <a:endParaRPr lang="en-US" b="1" dirty="0">
            <a:solidFill>
              <a:srgbClr val="FA6C04"/>
            </a:solidFill>
          </a:endParaRPr>
        </a:p>
      </dsp:txBody>
      <dsp:txXfrm>
        <a:off x="0" y="4853"/>
        <a:ext cx="10515600" cy="11404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515600" cy="1150166"/>
        <a:chOff x="0" y="0"/>
        <a:chExt cx="10515600" cy="1150166"/>
      </a:xfrm>
    </dsp:grpSpPr>
    <dsp:sp modelId="{8E22013E-9C26-4AA1-B8B4-D1AA5892233B}">
      <dsp:nvSpPr>
        <dsp:cNvPr id="3" name="圆角矩形 2"/>
        <dsp:cNvSpPr/>
      </dsp:nvSpPr>
      <dsp:spPr bwMode="white">
        <a:xfrm>
          <a:off x="0" y="4853"/>
          <a:ext cx="10515600" cy="1140460"/>
        </a:xfrm>
        <a:prstGeom prst="roundRect">
          <a:avLst/>
        </a:prstGeom>
        <a:solidFill>
          <a:schemeClr val="accent1">
            <a:lumMod val="75000"/>
            <a:alpha val="90000"/>
          </a:schemeClr>
        </a:solidFill>
      </dsp:spPr>
      <dsp:style>
        <a:lnRef idx="2">
          <a:schemeClr val="lt1"/>
        </a:lnRef>
        <a:fillRef idx="1">
          <a:schemeClr val="accent5">
            <a:alpha val="9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71450" tIns="171450" rIns="171450" bIns="171450" anchor="ctr"/>
        <a:lstStyle>
          <a:lvl1pPr algn="l">
            <a:defRPr sz="4500"/>
          </a:lvl1pPr>
          <a:lvl2pPr marL="285750" indent="-285750" algn="l">
            <a:defRPr sz="3500"/>
          </a:lvl2pPr>
          <a:lvl3pPr marL="571500" indent="-285750" algn="l">
            <a:defRPr sz="3500"/>
          </a:lvl3pPr>
          <a:lvl4pPr marL="857250" indent="-285750" algn="l">
            <a:defRPr sz="3500"/>
          </a:lvl4pPr>
          <a:lvl5pPr marL="1143000" indent="-285750" algn="l">
            <a:defRPr sz="3500"/>
          </a:lvl5pPr>
          <a:lvl6pPr marL="1428750" indent="-285750" algn="l">
            <a:defRPr sz="3500"/>
          </a:lvl6pPr>
          <a:lvl7pPr marL="1714500" indent="-285750" algn="l">
            <a:defRPr sz="3500"/>
          </a:lvl7pPr>
          <a:lvl8pPr marL="2000250" indent="-285750" algn="l">
            <a:defRPr sz="3500"/>
          </a:lvl8pPr>
          <a:lvl9pPr marL="2286000" indent="-285750" algn="l">
            <a:defRPr sz="35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>
              <a:solidFill>
                <a:srgbClr val="FA6C04"/>
              </a:solidFill>
            </a:rPr>
            <a:t>Solution</a:t>
          </a:r>
          <a:endParaRPr lang="en-US" b="1" dirty="0">
            <a:solidFill>
              <a:srgbClr val="FA6C04"/>
            </a:solidFill>
          </a:endParaRPr>
        </a:p>
      </dsp:txBody>
      <dsp:txXfrm>
        <a:off x="0" y="4853"/>
        <a:ext cx="10515600" cy="11404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515600" cy="1150166"/>
        <a:chOff x="0" y="0"/>
        <a:chExt cx="10515600" cy="1150166"/>
      </a:xfrm>
    </dsp:grpSpPr>
    <dsp:sp modelId="{8E22013E-9C26-4AA1-B8B4-D1AA5892233B}">
      <dsp:nvSpPr>
        <dsp:cNvPr id="3" name="圆角矩形 2"/>
        <dsp:cNvSpPr/>
      </dsp:nvSpPr>
      <dsp:spPr bwMode="white">
        <a:xfrm>
          <a:off x="0" y="4853"/>
          <a:ext cx="10515600" cy="1140460"/>
        </a:xfrm>
        <a:prstGeom prst="roundRect">
          <a:avLst/>
        </a:prstGeom>
        <a:solidFill>
          <a:schemeClr val="accent1">
            <a:lumMod val="75000"/>
            <a:alpha val="90000"/>
          </a:schemeClr>
        </a:solidFill>
      </dsp:spPr>
      <dsp:style>
        <a:lnRef idx="2">
          <a:schemeClr val="lt1"/>
        </a:lnRef>
        <a:fillRef idx="1">
          <a:schemeClr val="accent5">
            <a:alpha val="9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71450" tIns="171450" rIns="171450" bIns="171450" anchor="ctr"/>
        <a:lstStyle>
          <a:lvl1pPr algn="l">
            <a:defRPr sz="4500"/>
          </a:lvl1pPr>
          <a:lvl2pPr marL="285750" indent="-285750" algn="l">
            <a:defRPr sz="3500"/>
          </a:lvl2pPr>
          <a:lvl3pPr marL="571500" indent="-285750" algn="l">
            <a:defRPr sz="3500"/>
          </a:lvl3pPr>
          <a:lvl4pPr marL="857250" indent="-285750" algn="l">
            <a:defRPr sz="3500"/>
          </a:lvl4pPr>
          <a:lvl5pPr marL="1143000" indent="-285750" algn="l">
            <a:defRPr sz="3500"/>
          </a:lvl5pPr>
          <a:lvl6pPr marL="1428750" indent="-285750" algn="l">
            <a:defRPr sz="3500"/>
          </a:lvl6pPr>
          <a:lvl7pPr marL="1714500" indent="-285750" algn="l">
            <a:defRPr sz="3500"/>
          </a:lvl7pPr>
          <a:lvl8pPr marL="2000250" indent="-285750" algn="l">
            <a:defRPr sz="3500"/>
          </a:lvl8pPr>
          <a:lvl9pPr marL="2286000" indent="-285750" algn="l">
            <a:defRPr sz="35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>
              <a:solidFill>
                <a:srgbClr val="FA6C04"/>
              </a:solidFill>
            </a:rPr>
            <a:t>From Decimal to Others</a:t>
          </a:r>
          <a:endParaRPr lang="en-US" b="1" dirty="0">
            <a:solidFill>
              <a:srgbClr val="FA6C04"/>
            </a:solidFill>
          </a:endParaRPr>
        </a:p>
      </dsp:txBody>
      <dsp:txXfrm>
        <a:off x="0" y="4853"/>
        <a:ext cx="10515600" cy="114046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515600" cy="1150166"/>
        <a:chOff x="0" y="0"/>
        <a:chExt cx="10515600" cy="1150166"/>
      </a:xfrm>
    </dsp:grpSpPr>
    <dsp:sp modelId="{8E22013E-9C26-4AA1-B8B4-D1AA5892233B}">
      <dsp:nvSpPr>
        <dsp:cNvPr id="3" name="圆角矩形 2"/>
        <dsp:cNvSpPr/>
      </dsp:nvSpPr>
      <dsp:spPr bwMode="white">
        <a:xfrm>
          <a:off x="0" y="112532"/>
          <a:ext cx="10515600" cy="937895"/>
        </a:xfrm>
        <a:prstGeom prst="roundRect">
          <a:avLst/>
        </a:prstGeom>
        <a:solidFill>
          <a:schemeClr val="accent1">
            <a:lumMod val="75000"/>
            <a:alpha val="90000"/>
          </a:schemeClr>
        </a:solidFill>
      </dsp:spPr>
      <dsp:style>
        <a:lnRef idx="2">
          <a:schemeClr val="lt1"/>
        </a:lnRef>
        <a:fillRef idx="1">
          <a:schemeClr val="accent5">
            <a:alpha val="9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40970" tIns="140970" rIns="140970" bIns="140970" anchor="ctr"/>
        <a:lstStyle>
          <a:lvl1pPr algn="l">
            <a:defRPr sz="3700"/>
          </a:lvl1pPr>
          <a:lvl2pPr marL="285750" indent="-285750" algn="l">
            <a:defRPr sz="2800"/>
          </a:lvl2pPr>
          <a:lvl3pPr marL="571500" indent="-285750" algn="l">
            <a:defRPr sz="2800"/>
          </a:lvl3pPr>
          <a:lvl4pPr marL="857250" indent="-285750" algn="l">
            <a:defRPr sz="2800"/>
          </a:lvl4pPr>
          <a:lvl5pPr marL="1143000" indent="-285750" algn="l">
            <a:defRPr sz="2800"/>
          </a:lvl5pPr>
          <a:lvl6pPr marL="1428750" indent="-285750" algn="l">
            <a:defRPr sz="2800"/>
          </a:lvl6pPr>
          <a:lvl7pPr marL="1714500" indent="-285750" algn="l">
            <a:defRPr sz="2800"/>
          </a:lvl7pPr>
          <a:lvl8pPr marL="2000250" indent="-285750" algn="l">
            <a:defRPr sz="2800"/>
          </a:lvl8pPr>
          <a:lvl9pPr marL="2286000" indent="-285750" algn="l">
            <a:defRPr sz="28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1" dirty="0">
              <a:solidFill>
                <a:srgbClr val="FA6C04"/>
              </a:solidFill>
            </a:rPr>
            <a:t>Converting decimal integer into binary integer</a:t>
          </a:r>
          <a:endParaRPr lang="en-US" altLang="zh-CN" b="1" dirty="0">
            <a:solidFill>
              <a:srgbClr val="FA6C04"/>
            </a:solidFill>
          </a:endParaRPr>
        </a:p>
      </dsp:txBody>
      <dsp:txXfrm>
        <a:off x="0" y="112532"/>
        <a:ext cx="10515600" cy="93789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515600" cy="1150166"/>
        <a:chOff x="0" y="0"/>
        <a:chExt cx="10515600" cy="1150166"/>
      </a:xfrm>
    </dsp:grpSpPr>
    <dsp:sp modelId="{8E22013E-9C26-4AA1-B8B4-D1AA5892233B}">
      <dsp:nvSpPr>
        <dsp:cNvPr id="3" name="圆角矩形 2"/>
        <dsp:cNvSpPr/>
      </dsp:nvSpPr>
      <dsp:spPr bwMode="white">
        <a:xfrm>
          <a:off x="0" y="4853"/>
          <a:ext cx="10515600" cy="1140460"/>
        </a:xfrm>
        <a:prstGeom prst="roundRect">
          <a:avLst/>
        </a:prstGeom>
        <a:solidFill>
          <a:schemeClr val="accent1">
            <a:lumMod val="75000"/>
            <a:alpha val="90000"/>
          </a:schemeClr>
        </a:solidFill>
      </dsp:spPr>
      <dsp:style>
        <a:lnRef idx="2">
          <a:schemeClr val="lt1"/>
        </a:lnRef>
        <a:fillRef idx="1">
          <a:schemeClr val="accent5">
            <a:alpha val="9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71450" tIns="171450" rIns="171450" bIns="171450" anchor="ctr"/>
        <a:lstStyle>
          <a:lvl1pPr algn="l">
            <a:defRPr sz="4500"/>
          </a:lvl1pPr>
          <a:lvl2pPr marL="285750" indent="-285750" algn="l">
            <a:defRPr sz="3500"/>
          </a:lvl2pPr>
          <a:lvl3pPr marL="571500" indent="-285750" algn="l">
            <a:defRPr sz="3500"/>
          </a:lvl3pPr>
          <a:lvl4pPr marL="857250" indent="-285750" algn="l">
            <a:defRPr sz="3500"/>
          </a:lvl4pPr>
          <a:lvl5pPr marL="1143000" indent="-285750" algn="l">
            <a:defRPr sz="3500"/>
          </a:lvl5pPr>
          <a:lvl6pPr marL="1428750" indent="-285750" algn="l">
            <a:defRPr sz="3500"/>
          </a:lvl6pPr>
          <a:lvl7pPr marL="1714500" indent="-285750" algn="l">
            <a:defRPr sz="3500"/>
          </a:lvl7pPr>
          <a:lvl8pPr marL="2000250" indent="-285750" algn="l">
            <a:defRPr sz="3500"/>
          </a:lvl8pPr>
          <a:lvl9pPr marL="2286000" indent="-285750" algn="l">
            <a:defRPr sz="35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>
              <a:solidFill>
                <a:srgbClr val="FA6C04"/>
              </a:solidFill>
            </a:rPr>
            <a:t>Practice 2</a:t>
          </a:r>
          <a:endParaRPr lang="en-US" b="1" dirty="0">
            <a:solidFill>
              <a:srgbClr val="FA6C04"/>
            </a:solidFill>
          </a:endParaRPr>
        </a:p>
      </dsp:txBody>
      <dsp:txXfrm>
        <a:off x="0" y="4853"/>
        <a:ext cx="10515600" cy="114046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515600" cy="1150166"/>
        <a:chOff x="0" y="0"/>
        <a:chExt cx="10515600" cy="1150166"/>
      </a:xfrm>
    </dsp:grpSpPr>
    <dsp:sp modelId="{8E22013E-9C26-4AA1-B8B4-D1AA5892233B}">
      <dsp:nvSpPr>
        <dsp:cNvPr id="3" name="圆角矩形 2"/>
        <dsp:cNvSpPr/>
      </dsp:nvSpPr>
      <dsp:spPr bwMode="white">
        <a:xfrm>
          <a:off x="0" y="9706"/>
          <a:ext cx="10515600" cy="1140460"/>
        </a:xfrm>
        <a:prstGeom prst="roundRect">
          <a:avLst/>
        </a:prstGeom>
        <a:solidFill>
          <a:schemeClr val="accent1">
            <a:lumMod val="75000"/>
            <a:alpha val="90000"/>
          </a:schemeClr>
        </a:solidFill>
      </dsp:spPr>
      <dsp:style>
        <a:lnRef idx="2">
          <a:schemeClr val="lt1"/>
        </a:lnRef>
        <a:fillRef idx="1">
          <a:schemeClr val="accent5">
            <a:alpha val="9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71450" tIns="171450" rIns="171450" bIns="171450" anchor="ctr"/>
        <a:lstStyle>
          <a:lvl1pPr algn="l">
            <a:defRPr sz="4500"/>
          </a:lvl1pPr>
          <a:lvl2pPr marL="285750" indent="-285750" algn="l">
            <a:defRPr sz="3500"/>
          </a:lvl2pPr>
          <a:lvl3pPr marL="571500" indent="-285750" algn="l">
            <a:defRPr sz="3500"/>
          </a:lvl3pPr>
          <a:lvl4pPr marL="857250" indent="-285750" algn="l">
            <a:defRPr sz="3500"/>
          </a:lvl4pPr>
          <a:lvl5pPr marL="1143000" indent="-285750" algn="l">
            <a:defRPr sz="3500"/>
          </a:lvl5pPr>
          <a:lvl6pPr marL="1428750" indent="-285750" algn="l">
            <a:defRPr sz="3500"/>
          </a:lvl6pPr>
          <a:lvl7pPr marL="1714500" indent="-285750" algn="l">
            <a:defRPr sz="3500"/>
          </a:lvl7pPr>
          <a:lvl8pPr marL="2000250" indent="-285750" algn="l">
            <a:defRPr sz="3500"/>
          </a:lvl8pPr>
          <a:lvl9pPr marL="2286000" indent="-285750" algn="l">
            <a:defRPr sz="35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>
              <a:solidFill>
                <a:srgbClr val="FA6C04"/>
              </a:solidFill>
            </a:rPr>
            <a:t>Solution</a:t>
          </a:r>
          <a:r>
            <a:rPr lang="en-US" b="1" dirty="0"/>
            <a:t> </a:t>
          </a:r>
          <a:endParaRPr lang="en-US" dirty="0"/>
        </a:p>
      </dsp:txBody>
      <dsp:txXfrm>
        <a:off x="0" y="9706"/>
        <a:ext cx="10515600" cy="11404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4350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992563" y="0"/>
            <a:ext cx="3054350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814A36-2A66-498A-BE08-7766EE7927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69900" y="1273175"/>
            <a:ext cx="6108700" cy="34369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4850" y="4902200"/>
            <a:ext cx="5638800" cy="40100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674225"/>
            <a:ext cx="3054350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992563" y="9674225"/>
            <a:ext cx="3054350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182F5A-B5B0-477F-95B6-08E4751A671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So just hands up if some one is familiar with Python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Fine, I got the idea</a:t>
            </a:r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After the installation, </a:t>
            </a:r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And if you solve the problems, you can also find if there exists a more elegant way on Internet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As for writing codes, there are some principles.</a:t>
            </a:r>
            <a:endParaRPr lang="en-US" altLang="zh-CN"/>
          </a:p>
          <a:p>
            <a:r>
              <a:rPr lang="en-US" altLang="zh-CN"/>
              <a:t>First, of course it should be runnable. For you beginners, you may carefully check if there is some syntax error(in other words, grammar error)</a:t>
            </a:r>
            <a:endParaRPr lang="en-US" altLang="zh-CN"/>
          </a:p>
          <a:p>
            <a:r>
              <a:rPr lang="en-US" altLang="zh-CN"/>
              <a:t>Third, it should be easy to maintain and modify, like add some new features or function</a:t>
            </a:r>
            <a:endParaRPr lang="en-US" altLang="zh-CN"/>
          </a:p>
          <a:p>
            <a:r>
              <a:rPr lang="en-US" altLang="zh-CN"/>
              <a:t>What' more important, you should write readable codes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Readable code is code that clearly communicates its intention to the reader</a:t>
            </a:r>
            <a:endParaRPr lang="zh-CN" altLang="en-US"/>
          </a:p>
          <a:p>
            <a:r>
              <a:rPr lang="en-US" altLang="zh-CN"/>
              <a:t>when people see the codes, they can quickly get the idea what it wants to do</a:t>
            </a:r>
            <a:endParaRPr lang="en-US" altLang="zh-CN"/>
          </a:p>
          <a:p>
            <a:r>
              <a:rPr lang="en-US" altLang="zh-CN"/>
              <a:t>It is important for reader but also for you. </a:t>
            </a:r>
            <a:endParaRPr lang="en-US" altLang="zh-CN"/>
          </a:p>
          <a:p>
            <a:r>
              <a:rPr lang="en-US" altLang="zh-CN"/>
              <a:t>There are some aspects of readability</a:t>
            </a:r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there are some personal advices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In a good text editor, it can auto-complete your variables and special structures, highlighting, align your codes...</a:t>
            </a:r>
            <a:endParaRPr lang="en-US" altLang="zh-CN"/>
          </a:p>
          <a:p>
            <a:r>
              <a:rPr lang="en-US" altLang="zh-CN"/>
              <a:t>It will help you form good programming habits</a:t>
            </a:r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It is relatively easy for programming beginners</a:t>
            </a:r>
            <a:endParaRPr lang="en-US" altLang="zh-CN"/>
          </a:p>
          <a:p>
            <a:r>
              <a:rPr lang="en-US" altLang="zh-CN"/>
              <a:t>1. Its grammar is closed to natural language, </a:t>
            </a:r>
            <a:endParaRPr lang="en-US" altLang="zh-CN"/>
          </a:p>
          <a:p>
            <a:r>
              <a:rPr lang="en-US" altLang="zh-CN"/>
              <a:t>2. productive means with Python, you can write  less codes and get more things done, compared with c++/c</a:t>
            </a:r>
            <a:endParaRPr lang="en-US" altLang="zh-CN"/>
          </a:p>
          <a:p>
            <a:r>
              <a:rPr lang="en-US" altLang="zh-CN"/>
              <a:t>3. Numpy, Scipy(Scientific Computation), PyTorch, Tensorflow(Deep Learning)..., you can find mass of learning resources online, and get answers easily, on website like Stackoverflow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What's more important, Python is useful indeed</a:t>
            </a:r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For web development, both frontend and backend, you can use Python</a:t>
            </a:r>
            <a:endParaRPr lang="en-US" altLang="zh-CN"/>
          </a:p>
          <a:p>
            <a:r>
              <a:rPr lang="en-US" altLang="zh-CN"/>
              <a:t>to visualize data,  plotly</a:t>
            </a:r>
            <a:endParaRPr lang="en-US" altLang="zh-CN"/>
          </a:p>
          <a:p>
            <a:r>
              <a:rPr lang="en-US" altLang="zh-CN"/>
              <a:t>blender 3d modeling, rendering, make movies, and make simple games.</a:t>
            </a:r>
            <a:endParaRPr lang="en-US" altLang="zh-CN"/>
          </a:p>
          <a:p>
            <a:r>
              <a:rPr lang="en-US" altLang="zh-CN"/>
              <a:t>most of them are open source and free</a:t>
            </a:r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And you may heard of Deep Learning, </a:t>
            </a:r>
            <a:endParaRPr lang="en-US" altLang="zh-CN"/>
          </a:p>
          <a:p>
            <a:r>
              <a:rPr lang="en-US" altLang="zh-CN"/>
              <a:t>Include Image processing,  natural Language processing, reinforcement Learning like alphago</a:t>
            </a:r>
            <a:endParaRPr lang="en-US" altLang="zh-CN"/>
          </a:p>
          <a:p>
            <a:r>
              <a:rPr lang="en-US" altLang="zh-CN"/>
              <a:t>And yes, Now Python is the most popular programming language in this area </a:t>
            </a:r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And you may heard of Deep Learning, </a:t>
            </a:r>
            <a:endParaRPr lang="en-US" altLang="zh-CN"/>
          </a:p>
          <a:p>
            <a:r>
              <a:rPr lang="en-US" altLang="zh-CN"/>
              <a:t>Include Image processing,  natural Language processing, reinforcement Learning like alphago</a:t>
            </a:r>
            <a:endParaRPr lang="en-US" altLang="zh-CN"/>
          </a:p>
          <a:p>
            <a:r>
              <a:rPr lang="en-US" altLang="zh-CN"/>
              <a:t>And yes, Now Python is the most popular programming language in this area </a:t>
            </a:r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Now you have know the importance of learning Python, Now Let me show you how to install it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But there are more better choices</a:t>
            </a:r>
            <a:endParaRPr lang="en-US" altLang="zh-CN"/>
          </a:p>
          <a:p>
            <a:r>
              <a:rPr lang="en-US" altLang="zh-CN"/>
              <a:t>for Mac/linux users you can install python directly in Terminal, just use command line</a:t>
            </a:r>
            <a:endParaRPr lang="en-US" altLang="zh-CN"/>
          </a:p>
          <a:p>
            <a:r>
              <a:rPr lang="en-US" altLang="zh-CN"/>
              <a:t>And if you are looking for a python IDE, PyCharm may be a good choice, especially when you want to use Python to do a big project.</a:t>
            </a:r>
            <a:endParaRPr lang="en-US" altLang="zh-CN"/>
          </a:p>
          <a:p>
            <a:r>
              <a:rPr lang="en-US" altLang="zh-CN"/>
              <a:t>And for me personally, I strongly recommend Anaconda3, besides Python itself, it integrates many useful softwares, like Spyder(a Python IDE), and Jupyter Notebooks(Like Google Colab). </a:t>
            </a:r>
            <a:endParaRPr lang="en-US" altLang="zh-CN"/>
          </a:p>
          <a:p>
            <a:r>
              <a:rPr lang="en-US" altLang="zh-CN"/>
              <a:t>It can help you in your research. 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Just search online to see how to install them.</a:t>
            </a:r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But there are more better choices</a:t>
            </a:r>
            <a:endParaRPr lang="en-US" altLang="zh-CN"/>
          </a:p>
          <a:p>
            <a:r>
              <a:rPr lang="en-US" altLang="zh-CN"/>
              <a:t>for Mac/linux users you can install python directly in Terminal, just use command line</a:t>
            </a:r>
            <a:endParaRPr lang="en-US" altLang="zh-CN"/>
          </a:p>
          <a:p>
            <a:r>
              <a:rPr lang="en-US" altLang="zh-CN"/>
              <a:t>And if you are looking for a python IDE, PyCharm may be a good choice, especially when you want to use Python to do a big project.</a:t>
            </a:r>
            <a:endParaRPr lang="en-US" altLang="zh-CN"/>
          </a:p>
          <a:p>
            <a:r>
              <a:rPr lang="en-US" altLang="zh-CN"/>
              <a:t>And for me personally, I strongly recommend Anaconda3, besides Python itself, it integrates many useful softwares, like Spyder(a Python IDE), and Jupyter Notebooks(Like Google Colab). </a:t>
            </a:r>
            <a:endParaRPr lang="en-US" altLang="zh-CN"/>
          </a:p>
          <a:p>
            <a:r>
              <a:rPr lang="en-US" altLang="zh-CN"/>
              <a:t>It can help you in your research. 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Just search online to see how to install them.</a:t>
            </a:r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But there are more better choices</a:t>
            </a:r>
            <a:endParaRPr lang="en-US" altLang="zh-CN"/>
          </a:p>
          <a:p>
            <a:r>
              <a:rPr lang="en-US" altLang="zh-CN"/>
              <a:t>for Mac/linux users you can install python directly in Terminal, just use command line</a:t>
            </a:r>
            <a:endParaRPr lang="en-US" altLang="zh-CN"/>
          </a:p>
          <a:p>
            <a:r>
              <a:rPr lang="en-US" altLang="zh-CN"/>
              <a:t>And if you are looking for a python IDE, PyCharm may be a good choice, especially when you want to use Python to do a big project.</a:t>
            </a:r>
            <a:endParaRPr lang="en-US" altLang="zh-CN"/>
          </a:p>
          <a:p>
            <a:r>
              <a:rPr lang="en-US" altLang="zh-CN"/>
              <a:t>And for me personally, I strongly recommend Anaconda3, besides Python itself, it integrates many useful softwares, like Spyder(a Python IDE), and Jupyter Notebooks(Like Google Colab). </a:t>
            </a:r>
            <a:endParaRPr lang="en-US" altLang="zh-CN"/>
          </a:p>
          <a:p>
            <a:r>
              <a:rPr lang="en-US" altLang="zh-CN"/>
              <a:t>It can help you in your research. 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Just search online to see how to install them.</a:t>
            </a:r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1B6D-CB0E-4747-8721-9A4B69626617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70CD-E693-47DC-A6AB-30FC6333656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1B6D-CB0E-4747-8721-9A4B69626617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70CD-E693-47DC-A6AB-30FC6333656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1B6D-CB0E-4747-8721-9A4B69626617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70CD-E693-47DC-A6AB-30FC6333656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1B6D-CB0E-4747-8721-9A4B69626617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70CD-E693-47DC-A6AB-30FC6333656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1B6D-CB0E-4747-8721-9A4B69626617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70CD-E693-47DC-A6AB-30FC6333656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1B6D-CB0E-4747-8721-9A4B69626617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70CD-E693-47DC-A6AB-30FC6333656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1B6D-CB0E-4747-8721-9A4B69626617}" type="datetimeFigureOut">
              <a:rPr lang="en-US" smtClean="0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70CD-E693-47DC-A6AB-30FC6333656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1B6D-CB0E-4747-8721-9A4B69626617}" type="datetimeFigureOut">
              <a:rPr lang="en-US" smtClean="0"/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70CD-E693-47DC-A6AB-30FC6333656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1B6D-CB0E-4747-8721-9A4B69626617}" type="datetimeFigureOut">
              <a:rPr lang="en-US" smtClean="0"/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70CD-E693-47DC-A6AB-30FC6333656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1B6D-CB0E-4747-8721-9A4B69626617}" type="datetimeFigureOut">
              <a:rPr lang="en-US" smtClean="0"/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70CD-E693-47DC-A6AB-30FC6333656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1B6D-CB0E-4747-8721-9A4B69626617}" type="datetimeFigureOut">
              <a:rPr lang="en-US" smtClean="0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70CD-E693-47DC-A6AB-30FC6333656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1B6D-CB0E-4747-8721-9A4B69626617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70CD-E693-47DC-A6AB-30FC6333656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1B6D-CB0E-4747-8721-9A4B69626617}" type="datetimeFigureOut">
              <a:rPr lang="en-US" smtClean="0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70CD-E693-47DC-A6AB-30FC6333656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1B6D-CB0E-4747-8721-9A4B69626617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70CD-E693-47DC-A6AB-30FC6333656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1B6D-CB0E-4747-8721-9A4B69626617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70CD-E693-47DC-A6AB-30FC6333656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1B6D-CB0E-4747-8721-9A4B69626617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70CD-E693-47DC-A6AB-30FC6333656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1B6D-CB0E-4747-8721-9A4B69626617}" type="datetimeFigureOut">
              <a:rPr lang="en-US" smtClean="0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70CD-E693-47DC-A6AB-30FC6333656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1B6D-CB0E-4747-8721-9A4B69626617}" type="datetimeFigureOut">
              <a:rPr lang="en-US" smtClean="0"/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70CD-E693-47DC-A6AB-30FC6333656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1B6D-CB0E-4747-8721-9A4B69626617}" type="datetimeFigureOut">
              <a:rPr lang="en-US" smtClean="0"/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70CD-E693-47DC-A6AB-30FC6333656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1B6D-CB0E-4747-8721-9A4B69626617}" type="datetimeFigureOut">
              <a:rPr lang="en-US" smtClean="0"/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70CD-E693-47DC-A6AB-30FC6333656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1B6D-CB0E-4747-8721-9A4B69626617}" type="datetimeFigureOut">
              <a:rPr lang="en-US" smtClean="0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70CD-E693-47DC-A6AB-30FC6333656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1B6D-CB0E-4747-8721-9A4B69626617}" type="datetimeFigureOut">
              <a:rPr lang="en-US" smtClean="0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70CD-E693-47DC-A6AB-30FC6333656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0E1B6D-CB0E-4747-8721-9A4B69626617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C770CD-E693-47DC-A6AB-30FC6333656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0E1B6D-CB0E-4747-8721-9A4B69626617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C770CD-E693-47DC-A6AB-30FC6333656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hyperlink" Target="mailto:yujianzheng@link.cuhk.edu.cn" TargetMode="Externa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hyperlink" Target="https://www.python.org/" TargetMode="Externa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image" Target="../media/image16.png"/><Relationship Id="rId7" Type="http://schemas.openxmlformats.org/officeDocument/2006/relationships/tags" Target="../tags/tag4.xml"/><Relationship Id="rId6" Type="http://schemas.openxmlformats.org/officeDocument/2006/relationships/image" Target="../media/image15.png"/><Relationship Id="rId5" Type="http://schemas.openxmlformats.org/officeDocument/2006/relationships/tags" Target="../tags/tag3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9" Type="http://schemas.openxmlformats.org/officeDocument/2006/relationships/notesSlide" Target="../notesSlides/notesSlide9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12.xml"/><Relationship Id="rId16" Type="http://schemas.openxmlformats.org/officeDocument/2006/relationships/tags" Target="../tags/tag11.xml"/><Relationship Id="rId15" Type="http://schemas.openxmlformats.org/officeDocument/2006/relationships/tags" Target="../tags/tag10.xml"/><Relationship Id="rId14" Type="http://schemas.openxmlformats.org/officeDocument/2006/relationships/tags" Target="../tags/tag9.xml"/><Relationship Id="rId13" Type="http://schemas.openxmlformats.org/officeDocument/2006/relationships/tags" Target="../tags/tag8.xml"/><Relationship Id="rId12" Type="http://schemas.openxmlformats.org/officeDocument/2006/relationships/image" Target="../media/image17.png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tags" Target="../tags/tag13.xml"/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5.png"/><Relationship Id="rId6" Type="http://schemas.openxmlformats.org/officeDocument/2006/relationships/tags" Target="../tags/tag14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png"/><Relationship Id="rId8" Type="http://schemas.openxmlformats.org/officeDocument/2006/relationships/image" Target="../media/image39.png"/><Relationship Id="rId7" Type="http://schemas.openxmlformats.org/officeDocument/2006/relationships/image" Target="../media/image38.png"/><Relationship Id="rId6" Type="http://schemas.openxmlformats.org/officeDocument/2006/relationships/image" Target="../media/image37.png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0" Type="http://schemas.openxmlformats.org/officeDocument/2006/relationships/slideLayout" Target="../slideLayouts/slideLayout2.xml"/><Relationship Id="rId1" Type="http://schemas.openxmlformats.org/officeDocument/2006/relationships/diagramData" Target="../diagrams/data3.xml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microsoft.com/office/2007/relationships/diagramDrawing" Target="../diagrams/drawing5.xml"/><Relationship Id="rId4" Type="http://schemas.openxmlformats.org/officeDocument/2006/relationships/diagramColors" Target="../diagrams/colors5.xml"/><Relationship Id="rId3" Type="http://schemas.openxmlformats.org/officeDocument/2006/relationships/diagramQuickStyle" Target="../diagrams/quickStyle5.xml"/><Relationship Id="rId2" Type="http://schemas.openxmlformats.org/officeDocument/2006/relationships/diagramLayout" Target="../diagrams/layout5.xml"/><Relationship Id="rId1" Type="http://schemas.openxmlformats.org/officeDocument/2006/relationships/diagramData" Target="../diagrams/data5.xml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microsoft.com/office/2007/relationships/diagramDrawing" Target="../diagrams/drawing6.xml"/><Relationship Id="rId4" Type="http://schemas.openxmlformats.org/officeDocument/2006/relationships/diagramColors" Target="../diagrams/colors6.xml"/><Relationship Id="rId3" Type="http://schemas.openxmlformats.org/officeDocument/2006/relationships/diagramQuickStyle" Target="../diagrams/quickStyle6.xml"/><Relationship Id="rId2" Type="http://schemas.openxmlformats.org/officeDocument/2006/relationships/diagramLayout" Target="../diagrams/layout6.xml"/><Relationship Id="rId1" Type="http://schemas.openxmlformats.org/officeDocument/2006/relationships/diagramData" Target="../diagrams/data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4.png"/><Relationship Id="rId6" Type="http://schemas.openxmlformats.org/officeDocument/2006/relationships/image" Target="../media/image43.png"/><Relationship Id="rId5" Type="http://schemas.microsoft.com/office/2007/relationships/diagramDrawing" Target="../diagrams/drawing7.xml"/><Relationship Id="rId4" Type="http://schemas.openxmlformats.org/officeDocument/2006/relationships/diagramColors" Target="../diagrams/colors7.xml"/><Relationship Id="rId3" Type="http://schemas.openxmlformats.org/officeDocument/2006/relationships/diagramQuickStyle" Target="../diagrams/quickStyle7.xml"/><Relationship Id="rId2" Type="http://schemas.openxmlformats.org/officeDocument/2006/relationships/diagramLayout" Target="../diagrams/layout7.xml"/><Relationship Id="rId1" Type="http://schemas.openxmlformats.org/officeDocument/2006/relationships/diagramData" Target="../diagrams/data7.xml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microsoft.com/office/2007/relationships/diagramDrawing" Target="../diagrams/drawing8.xml"/><Relationship Id="rId4" Type="http://schemas.openxmlformats.org/officeDocument/2006/relationships/diagramColors" Target="../diagrams/colors8.xml"/><Relationship Id="rId3" Type="http://schemas.openxmlformats.org/officeDocument/2006/relationships/diagramQuickStyle" Target="../diagrams/quickStyle8.xml"/><Relationship Id="rId2" Type="http://schemas.openxmlformats.org/officeDocument/2006/relationships/diagramLayout" Target="../diagrams/layout8.xml"/><Relationship Id="rId1" Type="http://schemas.openxmlformats.org/officeDocument/2006/relationships/diagramData" Target="../diagrams/data8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8.png"/><Relationship Id="rId7" Type="http://schemas.openxmlformats.org/officeDocument/2006/relationships/image" Target="../media/image47.png"/><Relationship Id="rId6" Type="http://schemas.openxmlformats.org/officeDocument/2006/relationships/image" Target="../media/image46.png"/><Relationship Id="rId5" Type="http://schemas.microsoft.com/office/2007/relationships/diagramDrawing" Target="../diagrams/drawing9.xml"/><Relationship Id="rId4" Type="http://schemas.openxmlformats.org/officeDocument/2006/relationships/diagramColors" Target="../diagrams/colors9.xml"/><Relationship Id="rId3" Type="http://schemas.openxmlformats.org/officeDocument/2006/relationships/diagramQuickStyle" Target="../diagrams/quickStyle9.xml"/><Relationship Id="rId2" Type="http://schemas.openxmlformats.org/officeDocument/2006/relationships/diagramLayout" Target="../diagrams/layout9.xml"/><Relationship Id="rId1" Type="http://schemas.openxmlformats.org/officeDocument/2006/relationships/diagramData" Target="../diagrams/data9.xml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microsoft.com/office/2007/relationships/diagramDrawing" Target="../diagrams/drawing10.xml"/><Relationship Id="rId4" Type="http://schemas.openxmlformats.org/officeDocument/2006/relationships/diagramColors" Target="../diagrams/colors10.xml"/><Relationship Id="rId3" Type="http://schemas.openxmlformats.org/officeDocument/2006/relationships/diagramQuickStyle" Target="../diagrams/quickStyle10.xml"/><Relationship Id="rId2" Type="http://schemas.openxmlformats.org/officeDocument/2006/relationships/diagramLayout" Target="../diagrams/layout10.xml"/><Relationship Id="rId1" Type="http://schemas.openxmlformats.org/officeDocument/2006/relationships/diagramData" Target="../diagrams/data10.xml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1.xml"/><Relationship Id="rId4" Type="http://schemas.openxmlformats.org/officeDocument/2006/relationships/diagramColors" Target="../diagrams/colors11.xml"/><Relationship Id="rId3" Type="http://schemas.openxmlformats.org/officeDocument/2006/relationships/diagramQuickStyle" Target="../diagrams/quickStyle11.xml"/><Relationship Id="rId2" Type="http://schemas.openxmlformats.org/officeDocument/2006/relationships/diagramLayout" Target="../diagrams/layout11.xml"/><Relationship Id="rId1" Type="http://schemas.openxmlformats.org/officeDocument/2006/relationships/diagramData" Target="../diagrams/data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microsoft.com/office/2007/relationships/diagramDrawing" Target="../diagrams/drawing12.xml"/><Relationship Id="rId4" Type="http://schemas.openxmlformats.org/officeDocument/2006/relationships/diagramColors" Target="../diagrams/colors12.xml"/><Relationship Id="rId3" Type="http://schemas.openxmlformats.org/officeDocument/2006/relationships/diagramQuickStyle" Target="../diagrams/quickStyle12.xml"/><Relationship Id="rId2" Type="http://schemas.openxmlformats.org/officeDocument/2006/relationships/diagramLayout" Target="../diagrams/layout12.xml"/><Relationship Id="rId1" Type="http://schemas.openxmlformats.org/officeDocument/2006/relationships/diagramData" Target="../diagrams/data12.xml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microsoft.com/office/2007/relationships/diagramDrawing" Target="../diagrams/drawing13.xml"/><Relationship Id="rId4" Type="http://schemas.openxmlformats.org/officeDocument/2006/relationships/diagramColors" Target="../diagrams/colors13.xml"/><Relationship Id="rId3" Type="http://schemas.openxmlformats.org/officeDocument/2006/relationships/diagramQuickStyle" Target="../diagrams/quickStyle13.xml"/><Relationship Id="rId2" Type="http://schemas.openxmlformats.org/officeDocument/2006/relationships/diagramLayout" Target="../diagrams/layout13.xml"/><Relationship Id="rId1" Type="http://schemas.openxmlformats.org/officeDocument/2006/relationships/diagramData" Target="../diagrams/data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4.xml"/><Relationship Id="rId4" Type="http://schemas.openxmlformats.org/officeDocument/2006/relationships/diagramColors" Target="../diagrams/colors14.xml"/><Relationship Id="rId3" Type="http://schemas.openxmlformats.org/officeDocument/2006/relationships/diagramQuickStyle" Target="../diagrams/quickStyle14.xml"/><Relationship Id="rId2" Type="http://schemas.openxmlformats.org/officeDocument/2006/relationships/diagramLayout" Target="../diagrams/layout14.xml"/><Relationship Id="rId1" Type="http://schemas.openxmlformats.org/officeDocument/2006/relationships/diagramData" Target="../diagrams/data14.xml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microsoft.com/office/2007/relationships/diagramDrawing" Target="../diagrams/drawing15.xml"/><Relationship Id="rId4" Type="http://schemas.openxmlformats.org/officeDocument/2006/relationships/diagramColors" Target="../diagrams/colors15.xml"/><Relationship Id="rId3" Type="http://schemas.openxmlformats.org/officeDocument/2006/relationships/diagramQuickStyle" Target="../diagrams/quickStyle15.xml"/><Relationship Id="rId2" Type="http://schemas.openxmlformats.org/officeDocument/2006/relationships/diagramLayout" Target="../diagrams/layout15.xml"/><Relationship Id="rId1" Type="http://schemas.openxmlformats.org/officeDocument/2006/relationships/diagramData" Target="../diagrams/data1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6.png"/><Relationship Id="rId6" Type="http://schemas.openxmlformats.org/officeDocument/2006/relationships/image" Target="../media/image55.png"/><Relationship Id="rId5" Type="http://schemas.microsoft.com/office/2007/relationships/diagramDrawing" Target="../diagrams/drawing16.xml"/><Relationship Id="rId4" Type="http://schemas.openxmlformats.org/officeDocument/2006/relationships/diagramColors" Target="../diagrams/colors16.xml"/><Relationship Id="rId3" Type="http://schemas.openxmlformats.org/officeDocument/2006/relationships/diagramQuickStyle" Target="../diagrams/quickStyle16.xml"/><Relationship Id="rId2" Type="http://schemas.openxmlformats.org/officeDocument/2006/relationships/diagramLayout" Target="../diagrams/layout16.xml"/><Relationship Id="rId1" Type="http://schemas.openxmlformats.org/officeDocument/2006/relationships/diagramData" Target="../diagrams/data16.xml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7.xml"/><Relationship Id="rId4" Type="http://schemas.openxmlformats.org/officeDocument/2006/relationships/diagramColors" Target="../diagrams/colors17.xml"/><Relationship Id="rId3" Type="http://schemas.openxmlformats.org/officeDocument/2006/relationships/diagramQuickStyle" Target="../diagrams/quickStyle17.xml"/><Relationship Id="rId2" Type="http://schemas.openxmlformats.org/officeDocument/2006/relationships/diagramLayout" Target="../diagrams/layout17.xml"/><Relationship Id="rId1" Type="http://schemas.openxmlformats.org/officeDocument/2006/relationships/diagramData" Target="../diagrams/data17.xml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microsoft.com/office/2007/relationships/diagramDrawing" Target="../diagrams/drawing18.xml"/><Relationship Id="rId4" Type="http://schemas.openxmlformats.org/officeDocument/2006/relationships/diagramColors" Target="../diagrams/colors18.xml"/><Relationship Id="rId3" Type="http://schemas.openxmlformats.org/officeDocument/2006/relationships/diagramQuickStyle" Target="../diagrams/quickStyle18.xml"/><Relationship Id="rId2" Type="http://schemas.openxmlformats.org/officeDocument/2006/relationships/diagramLayout" Target="../diagrams/layout18.xml"/><Relationship Id="rId1" Type="http://schemas.openxmlformats.org/officeDocument/2006/relationships/diagramData" Target="../diagrams/data18.xml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microsoft.com/office/2007/relationships/diagramDrawing" Target="../diagrams/drawing19.xml"/><Relationship Id="rId4" Type="http://schemas.openxmlformats.org/officeDocument/2006/relationships/diagramColors" Target="../diagrams/colors19.xml"/><Relationship Id="rId3" Type="http://schemas.openxmlformats.org/officeDocument/2006/relationships/diagramQuickStyle" Target="../diagrams/quickStyle19.xml"/><Relationship Id="rId2" Type="http://schemas.openxmlformats.org/officeDocument/2006/relationships/diagramLayout" Target="../diagrams/layout19.xml"/><Relationship Id="rId1" Type="http://schemas.openxmlformats.org/officeDocument/2006/relationships/diagramData" Target="../diagrams/data19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0.png"/><Relationship Id="rId6" Type="http://schemas.openxmlformats.org/officeDocument/2006/relationships/image" Target="../media/image59.png"/><Relationship Id="rId5" Type="http://schemas.microsoft.com/office/2007/relationships/diagramDrawing" Target="../diagrams/drawing20.xml"/><Relationship Id="rId4" Type="http://schemas.openxmlformats.org/officeDocument/2006/relationships/diagramColors" Target="../diagrams/colors20.xml"/><Relationship Id="rId3" Type="http://schemas.openxmlformats.org/officeDocument/2006/relationships/diagramQuickStyle" Target="../diagrams/quickStyle20.xml"/><Relationship Id="rId2" Type="http://schemas.openxmlformats.org/officeDocument/2006/relationships/diagramLayout" Target="../diagrams/layout20.xml"/><Relationship Id="rId1" Type="http://schemas.openxmlformats.org/officeDocument/2006/relationships/diagramData" Target="../diagrams/data20.xml"/></Relationships>
</file>

<file path=ppt/slides/_rels/slide4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microsoft.com/office/2007/relationships/diagramDrawing" Target="../diagrams/drawing21.xml"/><Relationship Id="rId4" Type="http://schemas.openxmlformats.org/officeDocument/2006/relationships/diagramColors" Target="../diagrams/colors21.xml"/><Relationship Id="rId3" Type="http://schemas.openxmlformats.org/officeDocument/2006/relationships/diagramQuickStyle" Target="../diagrams/quickStyle21.xml"/><Relationship Id="rId2" Type="http://schemas.openxmlformats.org/officeDocument/2006/relationships/diagramLayout" Target="../diagrams/layout21.xml"/><Relationship Id="rId1" Type="http://schemas.openxmlformats.org/officeDocument/2006/relationships/diagramData" Target="../diagrams/data21.xml"/></Relationships>
</file>

<file path=ppt/slides/_rels/slide4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microsoft.com/office/2007/relationships/diagramDrawing" Target="../diagrams/drawing22.xml"/><Relationship Id="rId4" Type="http://schemas.openxmlformats.org/officeDocument/2006/relationships/diagramColors" Target="../diagrams/colors22.xml"/><Relationship Id="rId3" Type="http://schemas.openxmlformats.org/officeDocument/2006/relationships/diagramQuickStyle" Target="../diagrams/quickStyle22.xml"/><Relationship Id="rId2" Type="http://schemas.openxmlformats.org/officeDocument/2006/relationships/diagramLayout" Target="../diagrams/layout22.xml"/><Relationship Id="rId1" Type="http://schemas.openxmlformats.org/officeDocument/2006/relationships/diagramData" Target="../diagrams/data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899" y="861325"/>
            <a:ext cx="11658599" cy="2387600"/>
          </a:xfrm>
        </p:spPr>
        <p:txBody>
          <a:bodyPr>
            <a:normAutofit/>
          </a:bodyPr>
          <a:lstStyle/>
          <a:p>
            <a:r>
              <a:rPr lang="en-AU" sz="4400" b="1" dirty="0"/>
              <a:t>Introduction to Computer Science: </a:t>
            </a:r>
            <a:br>
              <a:rPr lang="en-AU" sz="4400" b="1" dirty="0"/>
            </a:br>
            <a:r>
              <a:rPr lang="en-AU" sz="4400" b="1" dirty="0"/>
              <a:t>Programming Methodology</a:t>
            </a:r>
            <a:endParaRPr lang="en-AU" sz="4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198" y="3248925"/>
            <a:ext cx="9144000" cy="1669266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Tutorial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and Number System</a:t>
            </a:r>
            <a:endParaRPr lang="en-US" altLang="zh-CN" sz="3200" b="1" dirty="0">
              <a:solidFill>
                <a:srgbClr val="002060"/>
              </a:solidFill>
              <a:latin typeface="Algerian" panose="04020705040A02060702" pitchFamily="82" charset="0"/>
            </a:endParaRPr>
          </a:p>
          <a:p>
            <a:endParaRPr lang="en-US" altLang="zh-CN" sz="2400" b="1" dirty="0">
              <a:latin typeface="Algerian" panose="04020705040A02060702" pitchFamily="82" charset="0"/>
            </a:endParaRPr>
          </a:p>
          <a:p>
            <a:endParaRPr lang="en-US" altLang="zh-CN" b="1" dirty="0">
              <a:latin typeface="Cambria" panose="02040503050406030204" pitchFamily="18" charset="0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20987" y="5159954"/>
            <a:ext cx="4702422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朱翔宇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1"/>
              </a:rPr>
              <a:t>220019187@link.cuhk.edu.cn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Tutorial: 6-9pm Wed TD209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Office hour: 8-9am Wed Zhixin203B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055330" y="204864"/>
            <a:ext cx="10515600" cy="1146600"/>
            <a:chOff x="0" y="1783"/>
            <a:chExt cx="10515600" cy="1146600"/>
          </a:xfrm>
        </p:grpSpPr>
        <p:sp>
          <p:nvSpPr>
            <p:cNvPr id="5" name="Rounded Rectangle 4"/>
            <p:cNvSpPr/>
            <p:nvPr/>
          </p:nvSpPr>
          <p:spPr>
            <a:xfrm>
              <a:off x="0" y="1783"/>
              <a:ext cx="10515600" cy="1146600"/>
            </a:xfrm>
            <a:prstGeom prst="roundRect">
              <a:avLst/>
            </a:prstGeom>
            <a:solidFill>
              <a:schemeClr val="accent1">
                <a:lumMod val="75000"/>
                <a:alpha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/>
            <p:cNvSpPr txBox="1"/>
            <p:nvPr/>
          </p:nvSpPr>
          <p:spPr>
            <a:xfrm>
              <a:off x="55972" y="57755"/>
              <a:ext cx="10403656" cy="10346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6690" tIns="186690" rIns="186690" bIns="186690" numCol="1" spcCol="1270" anchor="ctr" anchorCtr="0">
              <a:noAutofit/>
            </a:bodyPr>
            <a:lstStyle/>
            <a:p>
              <a:pPr lvl="0" algn="l" defTabSz="21780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900" b="1" kern="1200" dirty="0">
                  <a:solidFill>
                    <a:srgbClr val="FA6C04"/>
                  </a:solidFill>
                  <a:latin typeface="Lucida Bright" panose="02040602050505020304" charset="0"/>
                  <a:cs typeface="Lucida Bright" panose="02040602050505020304" charset="0"/>
                </a:rPr>
                <a:t>Python World</a:t>
              </a:r>
              <a:endParaRPr lang="en-US" sz="4900" b="1" kern="1200" dirty="0">
                <a:solidFill>
                  <a:srgbClr val="00B050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7" name="内容占位符 6"/>
          <p:cNvSpPr/>
          <p:nvPr>
            <p:ph idx="1"/>
          </p:nvPr>
        </p:nvSpPr>
        <p:spPr>
          <a:xfrm>
            <a:off x="838200" y="1507490"/>
            <a:ext cx="10515600" cy="4669790"/>
          </a:xfrm>
        </p:spPr>
        <p:txBody>
          <a:bodyPr/>
          <a:p>
            <a:pPr marL="0" indent="0">
              <a:buClr>
                <a:srgbClr val="7030A0"/>
              </a:buClr>
              <a:buFont typeface="Wingdings" panose="05000000000000000000" pitchFamily="2" charset="2"/>
              <a:buNone/>
            </a:pPr>
            <a:endParaRPr lang="en-US" altLang="zh-CN" sz="3600" b="1" dirty="0">
              <a:solidFill>
                <a:srgbClr val="0070C0"/>
              </a:solidFill>
              <a:latin typeface="Baskerville Old Face" panose="02020602080505020303" pitchFamily="18" charset="0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417320"/>
            <a:ext cx="8105775" cy="2143125"/>
          </a:xfrm>
          <a:prstGeom prst="rect">
            <a:avLst/>
          </a:prstGeom>
        </p:spPr>
      </p:pic>
      <p:pic>
        <p:nvPicPr>
          <p:cNvPr id="108" name="图片 107"/>
          <p:cNvPicPr/>
          <p:nvPr/>
        </p:nvPicPr>
        <p:blipFill>
          <a:blip r:embed="rId2"/>
          <a:stretch>
            <a:fillRect/>
          </a:stretch>
        </p:blipFill>
        <p:spPr>
          <a:xfrm>
            <a:off x="5991225" y="2197100"/>
            <a:ext cx="6112510" cy="4511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778510" y="4023995"/>
            <a:ext cx="51098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  <a:sym typeface="+mn-ea"/>
              </a:rPr>
              <a:t>Even in Microsoft Excel!</a:t>
            </a:r>
            <a:endParaRPr lang="en-US" altLang="zh-CN" sz="3200" b="1" dirty="0">
              <a:solidFill>
                <a:srgbClr val="0070C0"/>
              </a:solidFill>
              <a:latin typeface="Baskerville Old Face" panose="02020602080505020303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055330" y="204864"/>
            <a:ext cx="10515600" cy="1146600"/>
            <a:chOff x="0" y="1783"/>
            <a:chExt cx="10515600" cy="1146600"/>
          </a:xfrm>
        </p:grpSpPr>
        <p:sp>
          <p:nvSpPr>
            <p:cNvPr id="5" name="Rounded Rectangle 4"/>
            <p:cNvSpPr/>
            <p:nvPr/>
          </p:nvSpPr>
          <p:spPr>
            <a:xfrm>
              <a:off x="0" y="1783"/>
              <a:ext cx="10515600" cy="1146600"/>
            </a:xfrm>
            <a:prstGeom prst="roundRect">
              <a:avLst/>
            </a:prstGeom>
            <a:solidFill>
              <a:schemeClr val="accent1">
                <a:lumMod val="75000"/>
                <a:alpha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/>
            <p:cNvSpPr txBox="1"/>
            <p:nvPr/>
          </p:nvSpPr>
          <p:spPr>
            <a:xfrm>
              <a:off x="55972" y="57755"/>
              <a:ext cx="10403656" cy="10346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6690" tIns="186690" rIns="186690" bIns="186690" numCol="1" spcCol="1270" anchor="ctr" anchorCtr="0">
              <a:noAutofit/>
            </a:bodyPr>
            <a:lstStyle/>
            <a:p>
              <a:pPr lvl="0" algn="l" defTabSz="21780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900" b="1" kern="1200" dirty="0">
                  <a:solidFill>
                    <a:srgbClr val="FA6C04"/>
                  </a:solidFill>
                  <a:latin typeface="Lucida Bright" panose="02040602050505020304" charset="0"/>
                  <a:cs typeface="Lucida Bright" panose="02040602050505020304" charset="0"/>
                </a:rPr>
                <a:t>Installation</a:t>
              </a:r>
              <a:endParaRPr lang="en-US" sz="4900" b="1" kern="1200" dirty="0">
                <a:solidFill>
                  <a:srgbClr val="FA6C04"/>
                </a:solidFill>
                <a:latin typeface="Lucida Bright" panose="02040602050505020304" charset="0"/>
                <a:cs typeface="Lucida Bright" panose="02040602050505020304" charset="0"/>
              </a:endParaRPr>
            </a:p>
          </p:txBody>
        </p:sp>
      </p:grp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93532" y="1626045"/>
            <a:ext cx="11025553" cy="5012147"/>
          </a:xfrm>
        </p:spPr>
        <p:txBody>
          <a:bodyPr>
            <a:normAutofit/>
          </a:bodyPr>
          <a:lstStyle/>
          <a:p>
            <a:pPr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 Download stable version (&gt;=3.6) from </a:t>
            </a:r>
            <a:endParaRPr lang="en-US" altLang="zh-CN" sz="32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 marL="0" indent="0">
              <a:buClr>
                <a:srgbClr val="7030A0"/>
              </a:buClr>
              <a:buNone/>
            </a:pP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    </a:t>
            </a: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  <a:hlinkClick r:id="rId1"/>
              </a:rPr>
              <a:t>https://www.python.org/</a:t>
            </a:r>
            <a:endParaRPr lang="en-US" altLang="zh-CN" sz="32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 Do remember to download the </a:t>
            </a:r>
            <a:b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</a:b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  correct version for your own platform </a:t>
            </a:r>
            <a:b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</a:b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  (Windows/Linux/</a:t>
            </a:r>
            <a:r>
              <a:rPr lang="en-US" altLang="zh-CN" sz="3200" b="1" dirty="0" err="1">
                <a:solidFill>
                  <a:srgbClr val="0070C0"/>
                </a:solidFill>
                <a:latin typeface="Baskerville Old Face" panose="02020602080505020303" pitchFamily="18" charset="0"/>
              </a:rPr>
              <a:t>MacOS</a:t>
            </a: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)</a:t>
            </a:r>
            <a:endParaRPr lang="en-US" altLang="zh-CN" sz="32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 Install step by step. </a:t>
            </a:r>
            <a:endParaRPr lang="en-US" altLang="zh-CN" sz="32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rgbClr val="FF0000"/>
                </a:solidFill>
                <a:latin typeface="Baskerville Old Face" panose="02020602080505020303" pitchFamily="18" charset="0"/>
              </a:rPr>
              <a:t> </a:t>
            </a: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Make sure you’ve </a:t>
            </a:r>
            <a:r>
              <a:rPr lang="en-US" altLang="zh-CN" sz="3200" b="1" dirty="0">
                <a:solidFill>
                  <a:srgbClr val="FF0000"/>
                </a:solidFill>
                <a:latin typeface="Baskerville Old Face" panose="02020602080505020303" pitchFamily="18" charset="0"/>
              </a:rPr>
              <a:t>Added Python PATH to Environment Variables.</a:t>
            </a:r>
            <a:endParaRPr lang="en-US" altLang="zh-CN" sz="32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 marL="0" indent="0">
              <a:buClr>
                <a:srgbClr val="7030A0"/>
              </a:buClr>
              <a:buNone/>
            </a:pPr>
            <a:endParaRPr lang="en-US" altLang="zh-CN" sz="32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7290" y="1570073"/>
            <a:ext cx="4574710" cy="2798727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915035" y="1482725"/>
            <a:ext cx="11236960" cy="4988560"/>
            <a:chOff x="1441" y="2335"/>
            <a:chExt cx="17696" cy="7856"/>
          </a:xfrm>
        </p:grpSpPr>
        <p:grpSp>
          <p:nvGrpSpPr>
            <p:cNvPr id="10" name="组合 9"/>
            <p:cNvGrpSpPr/>
            <p:nvPr/>
          </p:nvGrpSpPr>
          <p:grpSpPr>
            <a:xfrm>
              <a:off x="1441" y="2335"/>
              <a:ext cx="17696" cy="7856"/>
              <a:chOff x="1441" y="2335"/>
              <a:chExt cx="17696" cy="7856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1441" y="2335"/>
                <a:ext cx="17697" cy="7856"/>
              </a:xfrm>
              <a:prstGeom prst="rect">
                <a:avLst/>
              </a:prstGeom>
              <a:solidFill>
                <a:schemeClr val="bg1">
                  <a:alpha val="8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>
                <a:off x="2524" y="2856"/>
                <a:ext cx="16184" cy="7008"/>
              </a:xfrm>
              <a:prstGeom prst="line">
                <a:avLst/>
              </a:prstGeom>
              <a:ln w="28575" cmpd="sng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flipV="1">
                <a:off x="2395" y="2641"/>
                <a:ext cx="15401" cy="7019"/>
              </a:xfrm>
              <a:prstGeom prst="line">
                <a:avLst/>
              </a:prstGeom>
              <a:ln w="28575" cmpd="sng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文本框 10"/>
            <p:cNvSpPr txBox="1"/>
            <p:nvPr/>
          </p:nvSpPr>
          <p:spPr>
            <a:xfrm>
              <a:off x="5389" y="9199"/>
              <a:ext cx="922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b="1"/>
                <a:t>Old, Stupid, Hard to use</a:t>
              </a:r>
              <a:endParaRPr lang="en-US" altLang="zh-CN" sz="2800" b="1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055330" y="204864"/>
            <a:ext cx="10515600" cy="1146600"/>
            <a:chOff x="0" y="1783"/>
            <a:chExt cx="10515600" cy="1146600"/>
          </a:xfrm>
        </p:grpSpPr>
        <p:sp>
          <p:nvSpPr>
            <p:cNvPr id="5" name="Rounded Rectangle 4"/>
            <p:cNvSpPr/>
            <p:nvPr/>
          </p:nvSpPr>
          <p:spPr>
            <a:xfrm>
              <a:off x="0" y="1783"/>
              <a:ext cx="10515600" cy="1146600"/>
            </a:xfrm>
            <a:prstGeom prst="roundRect">
              <a:avLst/>
            </a:prstGeom>
            <a:solidFill>
              <a:schemeClr val="accent1">
                <a:lumMod val="75000"/>
                <a:alpha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/>
            <p:cNvSpPr txBox="1"/>
            <p:nvPr/>
          </p:nvSpPr>
          <p:spPr>
            <a:xfrm>
              <a:off x="55972" y="57755"/>
              <a:ext cx="10403656" cy="10346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6690" tIns="186690" rIns="186690" bIns="186690" numCol="1" spcCol="1270" anchor="ctr" anchorCtr="0">
              <a:noAutofit/>
            </a:bodyPr>
            <a:lstStyle/>
            <a:p>
              <a:pPr lvl="0" algn="l" defTabSz="21780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900" b="1" kern="1200" dirty="0">
                  <a:solidFill>
                    <a:srgbClr val="FA6C04"/>
                  </a:solidFill>
                  <a:latin typeface="Lucida Bright" panose="02040602050505020304" charset="0"/>
                  <a:cs typeface="Lucida Bright" panose="02040602050505020304" charset="0"/>
                </a:rPr>
                <a:t>Installation: Better Choices</a:t>
              </a:r>
              <a:endParaRPr lang="en-US" sz="4900" b="1" kern="1200" dirty="0">
                <a:solidFill>
                  <a:srgbClr val="FA6C04"/>
                </a:solidFill>
                <a:latin typeface="Lucida Bright" panose="02040602050505020304" charset="0"/>
                <a:cs typeface="Lucida Bright" panose="02040602050505020304" charset="0"/>
              </a:endParaRPr>
            </a:p>
          </p:txBody>
        </p:sp>
      </p:grp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93532" y="1626045"/>
            <a:ext cx="11025553" cy="5012147"/>
          </a:xfrm>
        </p:spPr>
        <p:txBody>
          <a:bodyPr>
            <a:normAutofit/>
          </a:bodyPr>
          <a:lstStyle/>
          <a:p>
            <a:pPr marL="0" indent="0">
              <a:buClr>
                <a:srgbClr val="7030A0"/>
              </a:buClr>
              <a:buFont typeface="Wingdings" panose="05000000000000000000" pitchFamily="2" charset="2"/>
              <a:buNone/>
            </a:pP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Better Choices for </a:t>
            </a:r>
            <a:r>
              <a:rPr lang="en-US" altLang="zh-CN" sz="3200" b="1" dirty="0">
                <a:solidFill>
                  <a:srgbClr val="FF0000"/>
                </a:solidFill>
                <a:latin typeface="Baskerville Old Face" panose="02020602080505020303" pitchFamily="18" charset="0"/>
              </a:rPr>
              <a:t>running </a:t>
            </a: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Python</a:t>
            </a:r>
            <a:r>
              <a:rPr lang="en-US" altLang="zh-CN" sz="3200" dirty="0">
                <a:solidFill>
                  <a:srgbClr val="0070C0"/>
                </a:solidFill>
                <a:latin typeface="Baskerville Old Face" panose="02020602080505020303" pitchFamily="18" charset="0"/>
              </a:rPr>
              <a:t>:</a:t>
            </a:r>
            <a:endParaRPr lang="en-US" altLang="zh-CN" sz="3200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 marL="0" indent="0">
              <a:buClr>
                <a:srgbClr val="7030A0"/>
              </a:buClr>
              <a:buFont typeface="Wingdings" panose="05000000000000000000" pitchFamily="2" charset="2"/>
              <a:buNone/>
            </a:pPr>
            <a:endParaRPr lang="en-US" altLang="zh-CN" sz="3200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243965" y="2160270"/>
            <a:ext cx="4578985" cy="4532630"/>
            <a:chOff x="6327" y="2815"/>
            <a:chExt cx="7211" cy="713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346" y="6895"/>
              <a:ext cx="7193" cy="2208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13" y="2815"/>
              <a:ext cx="3482" cy="3405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9995" y="5950"/>
              <a:ext cx="342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800" b="1"/>
                <a:t>PyCharm</a:t>
              </a:r>
              <a:endParaRPr lang="en-US" altLang="zh-CN" sz="2800" b="1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229" y="8705"/>
              <a:ext cx="342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800" b="1"/>
                <a:t>Anaconda3</a:t>
              </a:r>
              <a:endParaRPr lang="en-US" altLang="zh-CN" sz="2800" b="1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rcRect l="36235" t="25810" r="36282" b="25876"/>
            <a:stretch>
              <a:fillRect/>
            </a:stretch>
          </p:blipFill>
          <p:spPr>
            <a:xfrm>
              <a:off x="6768" y="3402"/>
              <a:ext cx="2547" cy="2232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6327" y="5774"/>
              <a:ext cx="342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800" b="1"/>
                <a:t>Terminal</a:t>
              </a:r>
              <a:endParaRPr lang="en-US" altLang="zh-CN" sz="2800" b="1"/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39" y="8568"/>
              <a:ext cx="1278" cy="1278"/>
            </a:xfrm>
            <a:prstGeom prst="rect">
              <a:avLst/>
            </a:prstGeom>
          </p:spPr>
        </p:pic>
        <p:sp>
          <p:nvSpPr>
            <p:cNvPr id="16" name="圆角矩形 15"/>
            <p:cNvSpPr/>
            <p:nvPr/>
          </p:nvSpPr>
          <p:spPr>
            <a:xfrm>
              <a:off x="6422" y="6947"/>
              <a:ext cx="6873" cy="300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9995" y="3214"/>
              <a:ext cx="3427" cy="355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6327" y="3197"/>
              <a:ext cx="3427" cy="355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401435" y="3242310"/>
            <a:ext cx="5240655" cy="10807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/>
              <a:t>PyCharm and Anaconda(Spyder) are </a:t>
            </a:r>
            <a:r>
              <a:rPr lang="en-US" altLang="zh-CN" sz="2800">
                <a:solidFill>
                  <a:srgbClr val="FF0000"/>
                </a:solidFill>
              </a:rPr>
              <a:t>IDE  </a:t>
            </a:r>
            <a:r>
              <a:rPr lang="en-US" altLang="zh-CN" sz="2800"/>
              <a:t>for Python </a:t>
            </a:r>
            <a:endParaRPr lang="en-US" altLang="zh-CN" sz="2800"/>
          </a:p>
        </p:txBody>
      </p:sp>
      <p:sp>
        <p:nvSpPr>
          <p:cNvPr id="13" name="文本框 12"/>
          <p:cNvSpPr txBox="1"/>
          <p:nvPr/>
        </p:nvSpPr>
        <p:spPr>
          <a:xfrm>
            <a:off x="6401435" y="4732655"/>
            <a:ext cx="5240655" cy="10807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/>
              <a:t>IDE : </a:t>
            </a:r>
            <a:r>
              <a:rPr lang="en-US" altLang="zh-CN" sz="2800">
                <a:sym typeface="+mn-ea"/>
              </a:rPr>
              <a:t>I</a:t>
            </a:r>
            <a:r>
              <a:rPr lang="en-US" altLang="zh-CN" sz="2800">
                <a:sym typeface="+mn-ea"/>
              </a:rPr>
              <a:t>ntegrated Development Environment</a:t>
            </a:r>
            <a:endParaRPr lang="en-US" altLang="zh-CN" sz="2800"/>
          </a:p>
          <a:p>
            <a:endParaRPr lang="en-US" altLang="zh-CN" sz="2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055330" y="204864"/>
            <a:ext cx="10515600" cy="1146600"/>
            <a:chOff x="0" y="1783"/>
            <a:chExt cx="10515600" cy="1146600"/>
          </a:xfrm>
        </p:grpSpPr>
        <p:sp>
          <p:nvSpPr>
            <p:cNvPr id="5" name="Rounded Rectangle 4"/>
            <p:cNvSpPr/>
            <p:nvPr/>
          </p:nvSpPr>
          <p:spPr>
            <a:xfrm>
              <a:off x="0" y="1783"/>
              <a:ext cx="10515600" cy="1146600"/>
            </a:xfrm>
            <a:prstGeom prst="roundRect">
              <a:avLst/>
            </a:prstGeom>
            <a:solidFill>
              <a:schemeClr val="accent1">
                <a:lumMod val="75000"/>
                <a:alpha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/>
            <p:cNvSpPr txBox="1"/>
            <p:nvPr/>
          </p:nvSpPr>
          <p:spPr>
            <a:xfrm>
              <a:off x="55972" y="57755"/>
              <a:ext cx="10403656" cy="10346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6690" tIns="186690" rIns="186690" bIns="186690" numCol="1" spcCol="1270" anchor="ctr" anchorCtr="0">
              <a:noAutofit/>
            </a:bodyPr>
            <a:lstStyle/>
            <a:p>
              <a:pPr lvl="0" algn="l" defTabSz="21780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900" b="1" kern="1200" dirty="0">
                  <a:solidFill>
                    <a:srgbClr val="FA6C04"/>
                  </a:solidFill>
                  <a:latin typeface="Lucida Bright" panose="02040602050505020304" charset="0"/>
                  <a:cs typeface="Lucida Bright" panose="02040602050505020304" charset="0"/>
                </a:rPr>
                <a:t>Installation: Better Choices</a:t>
              </a:r>
              <a:endParaRPr lang="en-US" sz="4900" b="1" kern="1200" dirty="0">
                <a:solidFill>
                  <a:srgbClr val="FA6C04"/>
                </a:solidFill>
                <a:latin typeface="Lucida Bright" panose="02040602050505020304" charset="0"/>
                <a:cs typeface="Lucida Bright" panose="02040602050505020304" charset="0"/>
              </a:endParaRPr>
            </a:p>
          </p:txBody>
        </p:sp>
      </p:grp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93532" y="1626045"/>
            <a:ext cx="11025553" cy="5012147"/>
          </a:xfrm>
        </p:spPr>
        <p:txBody>
          <a:bodyPr>
            <a:normAutofit/>
          </a:bodyPr>
          <a:lstStyle/>
          <a:p>
            <a:pPr marL="0" indent="0">
              <a:buClr>
                <a:srgbClr val="7030A0"/>
              </a:buClr>
              <a:buFont typeface="Wingdings" panose="05000000000000000000" pitchFamily="2" charset="2"/>
              <a:buNone/>
            </a:pP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Better Choices for </a:t>
            </a:r>
            <a:r>
              <a:rPr lang="en-US" altLang="zh-CN" sz="3200" b="1" dirty="0">
                <a:solidFill>
                  <a:srgbClr val="FF0000"/>
                </a:solidFill>
                <a:latin typeface="Baskerville Old Face" panose="02020602080505020303" pitchFamily="18" charset="0"/>
              </a:rPr>
              <a:t>writing </a:t>
            </a: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Python code</a:t>
            </a:r>
            <a:r>
              <a:rPr lang="en-US" altLang="zh-CN" sz="3200" dirty="0">
                <a:solidFill>
                  <a:srgbClr val="0070C0"/>
                </a:solidFill>
                <a:latin typeface="Baskerville Old Face" panose="02020602080505020303" pitchFamily="18" charset="0"/>
              </a:rPr>
              <a:t>:</a:t>
            </a:r>
            <a:endParaRPr lang="en-US" altLang="zh-CN" sz="3200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 marL="0" indent="0">
              <a:buClr>
                <a:srgbClr val="7030A0"/>
              </a:buClr>
              <a:buFont typeface="Wingdings" panose="05000000000000000000" pitchFamily="2" charset="2"/>
              <a:buNone/>
            </a:pPr>
            <a:endParaRPr lang="en-US" altLang="zh-CN" sz="3200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439025" y="2150110"/>
            <a:ext cx="4506595" cy="4290060"/>
            <a:chOff x="6326" y="3197"/>
            <a:chExt cx="7097" cy="6756"/>
          </a:xfrm>
        </p:grpSpPr>
        <p:sp>
          <p:nvSpPr>
            <p:cNvPr id="10" name="文本框 9"/>
            <p:cNvSpPr txBox="1"/>
            <p:nvPr/>
          </p:nvSpPr>
          <p:spPr>
            <a:xfrm>
              <a:off x="9995" y="5950"/>
              <a:ext cx="342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800" b="1"/>
                <a:t>Atom</a:t>
              </a:r>
              <a:endParaRPr lang="en-US" altLang="zh-CN" sz="2800" b="1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9867" y="7279"/>
              <a:ext cx="342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800" b="1"/>
                <a:t>VSCode</a:t>
              </a:r>
              <a:endParaRPr lang="en-US" altLang="zh-CN" sz="2800" b="1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326" y="5075"/>
              <a:ext cx="3428" cy="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800" b="1"/>
                <a:t>Sublime</a:t>
              </a:r>
              <a:endParaRPr lang="en-US" altLang="zh-CN" sz="2800" b="1"/>
            </a:p>
            <a:p>
              <a:pPr algn="ctr"/>
              <a:r>
                <a:rPr lang="en-US" altLang="zh-CN" sz="2800" b="1"/>
                <a:t>Text</a:t>
              </a:r>
              <a:endParaRPr lang="en-US" altLang="zh-CN" sz="2800" b="1"/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860" y="8370"/>
              <a:ext cx="1278" cy="1278"/>
            </a:xfrm>
            <a:prstGeom prst="rect">
              <a:avLst/>
            </a:prstGeom>
          </p:spPr>
        </p:pic>
        <p:sp>
          <p:nvSpPr>
            <p:cNvPr id="16" name="圆角矩形 15"/>
            <p:cNvSpPr/>
            <p:nvPr/>
          </p:nvSpPr>
          <p:spPr>
            <a:xfrm>
              <a:off x="6422" y="6947"/>
              <a:ext cx="6873" cy="300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9995" y="3214"/>
              <a:ext cx="3427" cy="355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6327" y="3197"/>
              <a:ext cx="3427" cy="355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04" name="图片 103"/>
          <p:cNvPicPr/>
          <p:nvPr/>
        </p:nvPicPr>
        <p:blipFill>
          <a:blip r:embed="rId2"/>
          <a:stretch>
            <a:fillRect/>
          </a:stretch>
        </p:blipFill>
        <p:spPr>
          <a:xfrm>
            <a:off x="7992428" y="2213927"/>
            <a:ext cx="1071245" cy="10712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图片 104"/>
          <p:cNvPicPr/>
          <p:nvPr/>
        </p:nvPicPr>
        <p:blipFill>
          <a:blip r:embed="rId3"/>
          <a:stretch>
            <a:fillRect/>
          </a:stretch>
        </p:blipFill>
        <p:spPr>
          <a:xfrm>
            <a:off x="9970770" y="2160905"/>
            <a:ext cx="1771650" cy="1771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" name="图片 106"/>
          <p:cNvPicPr/>
          <p:nvPr/>
        </p:nvPicPr>
        <p:blipFill>
          <a:blip r:embed="rId4"/>
          <a:stretch>
            <a:fillRect/>
          </a:stretch>
        </p:blipFill>
        <p:spPr>
          <a:xfrm>
            <a:off x="7822565" y="4615815"/>
            <a:ext cx="1895475" cy="17392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325245" y="5363845"/>
            <a:ext cx="538861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On Remote Server:</a:t>
            </a:r>
            <a:endParaRPr lang="en-US" altLang="zh-CN" sz="2800" b="1"/>
          </a:p>
          <a:p>
            <a:r>
              <a:rPr lang="en-US" altLang="zh-CN" sz="2800" b="1"/>
              <a:t>Vim; Emacs; VSCode Remote</a:t>
            </a:r>
            <a:endParaRPr lang="en-US" altLang="zh-CN" sz="2800" b="1"/>
          </a:p>
        </p:txBody>
      </p:sp>
      <p:sp>
        <p:nvSpPr>
          <p:cNvPr id="13" name="文本框 12"/>
          <p:cNvSpPr txBox="1"/>
          <p:nvPr/>
        </p:nvSpPr>
        <p:spPr>
          <a:xfrm>
            <a:off x="1379855" y="3527425"/>
            <a:ext cx="504888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They are Text Editors</a:t>
            </a:r>
            <a:endParaRPr lang="en-US" altLang="zh-CN" sz="3200"/>
          </a:p>
          <a:p>
            <a:r>
              <a:rPr lang="en-US" altLang="zh-CN" sz="3200"/>
              <a:t>(Not only for codes)</a:t>
            </a:r>
            <a:endParaRPr lang="en-US" altLang="zh-CN" sz="3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055330" y="204864"/>
            <a:ext cx="10515600" cy="1146600"/>
            <a:chOff x="0" y="1783"/>
            <a:chExt cx="10515600" cy="1146600"/>
          </a:xfrm>
        </p:grpSpPr>
        <p:sp>
          <p:nvSpPr>
            <p:cNvPr id="5" name="Rounded Rectangle 4"/>
            <p:cNvSpPr/>
            <p:nvPr/>
          </p:nvSpPr>
          <p:spPr>
            <a:xfrm>
              <a:off x="0" y="1783"/>
              <a:ext cx="10515600" cy="1146600"/>
            </a:xfrm>
            <a:prstGeom prst="roundRect">
              <a:avLst/>
            </a:prstGeom>
            <a:solidFill>
              <a:schemeClr val="accent1">
                <a:lumMod val="75000"/>
                <a:alpha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/>
            <p:cNvSpPr txBox="1"/>
            <p:nvPr/>
          </p:nvSpPr>
          <p:spPr>
            <a:xfrm>
              <a:off x="55972" y="57755"/>
              <a:ext cx="10403656" cy="10346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6690" tIns="186690" rIns="186690" bIns="186690" numCol="1" spcCol="1270" anchor="ctr" anchorCtr="0">
              <a:noAutofit/>
            </a:bodyPr>
            <a:lstStyle/>
            <a:p>
              <a:pPr lvl="0" algn="l" defTabSz="21780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900" b="1" kern="1200" dirty="0">
                  <a:solidFill>
                    <a:srgbClr val="FA6C04"/>
                  </a:solidFill>
                  <a:latin typeface="Lucida Bright" panose="02040602050505020304" charset="0"/>
                  <a:cs typeface="Lucida Bright" panose="02040602050505020304" charset="0"/>
                </a:rPr>
                <a:t>Installation: Better Choices</a:t>
              </a:r>
              <a:endParaRPr lang="en-US" sz="4900" b="1" kern="1200" dirty="0">
                <a:solidFill>
                  <a:srgbClr val="FA6C04"/>
                </a:solidFill>
                <a:latin typeface="Lucida Bright" panose="02040602050505020304" charset="0"/>
                <a:cs typeface="Lucida Bright" panose="02040602050505020304" charset="0"/>
              </a:endParaRPr>
            </a:p>
          </p:txBody>
        </p:sp>
      </p:grp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93532" y="1626045"/>
            <a:ext cx="11025553" cy="5012147"/>
          </a:xfrm>
        </p:spPr>
        <p:txBody>
          <a:bodyPr>
            <a:normAutofit/>
          </a:bodyPr>
          <a:lstStyle/>
          <a:p>
            <a:pPr marL="0" indent="0">
              <a:buClr>
                <a:srgbClr val="7030A0"/>
              </a:buClr>
              <a:buFont typeface="Wingdings" panose="05000000000000000000" pitchFamily="2" charset="2"/>
              <a:buNone/>
            </a:pP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Coding workflow:</a:t>
            </a:r>
            <a:endParaRPr lang="en-US" altLang="zh-CN" sz="3200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 marL="0" indent="0">
              <a:buClr>
                <a:srgbClr val="7030A0"/>
              </a:buClr>
              <a:buFont typeface="Wingdings" panose="05000000000000000000" pitchFamily="2" charset="2"/>
              <a:buNone/>
            </a:pPr>
            <a:endParaRPr lang="en-US" altLang="zh-CN" sz="3200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439025" y="2150110"/>
            <a:ext cx="4506595" cy="4290060"/>
            <a:chOff x="6326" y="3197"/>
            <a:chExt cx="7097" cy="6756"/>
          </a:xfrm>
        </p:grpSpPr>
        <p:sp>
          <p:nvSpPr>
            <p:cNvPr id="10" name="文本框 9"/>
            <p:cNvSpPr txBox="1"/>
            <p:nvPr/>
          </p:nvSpPr>
          <p:spPr>
            <a:xfrm>
              <a:off x="9995" y="5950"/>
              <a:ext cx="342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800" b="1"/>
                <a:t>Atom</a:t>
              </a:r>
              <a:endParaRPr lang="en-US" altLang="zh-CN" sz="2800" b="1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9867" y="7279"/>
              <a:ext cx="342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800" b="1"/>
                <a:t>VSCode</a:t>
              </a:r>
              <a:endParaRPr lang="en-US" altLang="zh-CN" sz="2800" b="1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326" y="5075"/>
              <a:ext cx="3428" cy="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800" b="1"/>
                <a:t>Sublime</a:t>
              </a:r>
              <a:endParaRPr lang="en-US" altLang="zh-CN" sz="2800" b="1"/>
            </a:p>
            <a:p>
              <a:pPr algn="ctr"/>
              <a:r>
                <a:rPr lang="en-US" altLang="zh-CN" sz="2800" b="1"/>
                <a:t>Text</a:t>
              </a:r>
              <a:endParaRPr lang="en-US" altLang="zh-CN" sz="2800" b="1"/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860" y="8370"/>
              <a:ext cx="1278" cy="1278"/>
            </a:xfrm>
            <a:prstGeom prst="rect">
              <a:avLst/>
            </a:prstGeom>
          </p:spPr>
        </p:pic>
        <p:sp>
          <p:nvSpPr>
            <p:cNvPr id="16" name="圆角矩形 15"/>
            <p:cNvSpPr/>
            <p:nvPr/>
          </p:nvSpPr>
          <p:spPr>
            <a:xfrm>
              <a:off x="6422" y="6947"/>
              <a:ext cx="6873" cy="300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9995" y="3214"/>
              <a:ext cx="3427" cy="355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6327" y="3197"/>
              <a:ext cx="3427" cy="355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04" name="图片 103"/>
          <p:cNvPicPr/>
          <p:nvPr/>
        </p:nvPicPr>
        <p:blipFill>
          <a:blip r:embed="rId2"/>
          <a:stretch>
            <a:fillRect/>
          </a:stretch>
        </p:blipFill>
        <p:spPr>
          <a:xfrm>
            <a:off x="7992428" y="2213927"/>
            <a:ext cx="1071245" cy="10712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图片 104"/>
          <p:cNvPicPr/>
          <p:nvPr/>
        </p:nvPicPr>
        <p:blipFill>
          <a:blip r:embed="rId3"/>
          <a:stretch>
            <a:fillRect/>
          </a:stretch>
        </p:blipFill>
        <p:spPr>
          <a:xfrm>
            <a:off x="9970770" y="2160905"/>
            <a:ext cx="1771650" cy="1771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" name="图片 106"/>
          <p:cNvPicPr/>
          <p:nvPr/>
        </p:nvPicPr>
        <p:blipFill>
          <a:blip r:embed="rId4"/>
          <a:stretch>
            <a:fillRect/>
          </a:stretch>
        </p:blipFill>
        <p:spPr>
          <a:xfrm>
            <a:off x="7822565" y="4615815"/>
            <a:ext cx="1895475" cy="173926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8" name="组合 7"/>
          <p:cNvGrpSpPr/>
          <p:nvPr/>
        </p:nvGrpSpPr>
        <p:grpSpPr>
          <a:xfrm>
            <a:off x="1243965" y="2160270"/>
            <a:ext cx="4091872" cy="4194810"/>
            <a:chOff x="6327" y="2815"/>
            <a:chExt cx="7212" cy="7138"/>
          </a:xfrm>
        </p:grpSpPr>
        <p:pic>
          <p:nvPicPr>
            <p:cNvPr id="9" name="图片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6346" y="6895"/>
              <a:ext cx="7193" cy="2208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9813" y="2815"/>
              <a:ext cx="3482" cy="3405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>
              <p:custDataLst>
                <p:tags r:id="rId9"/>
              </p:custDataLst>
            </p:nvPr>
          </p:nvSpPr>
          <p:spPr>
            <a:xfrm>
              <a:off x="9995" y="5950"/>
              <a:ext cx="3428" cy="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800" b="1"/>
                <a:t>PyCharm</a:t>
              </a:r>
              <a:endParaRPr lang="en-US" altLang="zh-CN" sz="2800" b="1"/>
            </a:p>
          </p:txBody>
        </p:sp>
        <p:sp>
          <p:nvSpPr>
            <p:cNvPr id="20" name="文本框 19"/>
            <p:cNvSpPr txBox="1"/>
            <p:nvPr>
              <p:custDataLst>
                <p:tags r:id="rId10"/>
              </p:custDataLst>
            </p:nvPr>
          </p:nvSpPr>
          <p:spPr>
            <a:xfrm>
              <a:off x="7592" y="8705"/>
              <a:ext cx="4065" cy="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800" b="1"/>
                <a:t>Anaconda3</a:t>
              </a:r>
              <a:endParaRPr lang="en-US" altLang="zh-CN" sz="2800" b="1"/>
            </a:p>
          </p:txBody>
        </p:sp>
        <p:pic>
          <p:nvPicPr>
            <p:cNvPr id="21" name="图片 20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rcRect l="36235" t="25810" r="36282" b="25876"/>
            <a:stretch>
              <a:fillRect/>
            </a:stretch>
          </p:blipFill>
          <p:spPr>
            <a:xfrm>
              <a:off x="6768" y="3402"/>
              <a:ext cx="2547" cy="2232"/>
            </a:xfrm>
            <a:prstGeom prst="rect">
              <a:avLst/>
            </a:prstGeom>
          </p:spPr>
        </p:pic>
        <p:sp>
          <p:nvSpPr>
            <p:cNvPr id="22" name="文本框 21"/>
            <p:cNvSpPr txBox="1"/>
            <p:nvPr>
              <p:custDataLst>
                <p:tags r:id="rId13"/>
              </p:custDataLst>
            </p:nvPr>
          </p:nvSpPr>
          <p:spPr>
            <a:xfrm>
              <a:off x="6327" y="5774"/>
              <a:ext cx="3428" cy="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800" b="1"/>
                <a:t>Terminal</a:t>
              </a:r>
              <a:endParaRPr lang="en-US" altLang="zh-CN" sz="2800" b="1"/>
            </a:p>
          </p:txBody>
        </p:sp>
        <p:pic>
          <p:nvPicPr>
            <p:cNvPr id="23" name="图片 22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439" y="8568"/>
              <a:ext cx="1278" cy="1278"/>
            </a:xfrm>
            <a:prstGeom prst="rect">
              <a:avLst/>
            </a:prstGeom>
          </p:spPr>
        </p:pic>
        <p:sp>
          <p:nvSpPr>
            <p:cNvPr id="24" name="圆角矩形 23"/>
            <p:cNvSpPr/>
            <p:nvPr>
              <p:custDataLst>
                <p:tags r:id="rId15"/>
              </p:custDataLst>
            </p:nvPr>
          </p:nvSpPr>
          <p:spPr>
            <a:xfrm>
              <a:off x="6422" y="6947"/>
              <a:ext cx="6873" cy="300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圆角矩形 24"/>
            <p:cNvSpPr/>
            <p:nvPr>
              <p:custDataLst>
                <p:tags r:id="rId16"/>
              </p:custDataLst>
            </p:nvPr>
          </p:nvSpPr>
          <p:spPr>
            <a:xfrm>
              <a:off x="9995" y="3214"/>
              <a:ext cx="3427" cy="355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圆角矩形 25"/>
            <p:cNvSpPr/>
            <p:nvPr>
              <p:custDataLst>
                <p:tags r:id="rId17"/>
              </p:custDataLst>
            </p:nvPr>
          </p:nvSpPr>
          <p:spPr>
            <a:xfrm>
              <a:off x="6327" y="3197"/>
              <a:ext cx="3427" cy="355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7" name="左箭头 26"/>
          <p:cNvSpPr/>
          <p:nvPr/>
        </p:nvSpPr>
        <p:spPr>
          <a:xfrm>
            <a:off x="5492750" y="2661285"/>
            <a:ext cx="1518285" cy="20256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右箭头 27"/>
          <p:cNvSpPr/>
          <p:nvPr/>
        </p:nvSpPr>
        <p:spPr>
          <a:xfrm>
            <a:off x="5586095" y="5440680"/>
            <a:ext cx="1551305" cy="1974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1035685" y="2118360"/>
            <a:ext cx="4358005" cy="446341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7268845" y="1910080"/>
            <a:ext cx="4749800" cy="479679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055330" y="204864"/>
            <a:ext cx="10515600" cy="1146600"/>
            <a:chOff x="0" y="1783"/>
            <a:chExt cx="10515600" cy="1146600"/>
          </a:xfrm>
        </p:grpSpPr>
        <p:sp>
          <p:nvSpPr>
            <p:cNvPr id="5" name="Rounded Rectangle 4"/>
            <p:cNvSpPr/>
            <p:nvPr/>
          </p:nvSpPr>
          <p:spPr>
            <a:xfrm>
              <a:off x="0" y="1783"/>
              <a:ext cx="10515600" cy="1146600"/>
            </a:xfrm>
            <a:prstGeom prst="roundRect">
              <a:avLst/>
            </a:prstGeom>
            <a:solidFill>
              <a:schemeClr val="accent1">
                <a:lumMod val="75000"/>
                <a:alpha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/>
            <p:cNvSpPr txBox="1"/>
            <p:nvPr/>
          </p:nvSpPr>
          <p:spPr>
            <a:xfrm>
              <a:off x="55972" y="57755"/>
              <a:ext cx="10403656" cy="10346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6690" tIns="186690" rIns="186690" bIns="186690" numCol="1" spcCol="1270" anchor="ctr" anchorCtr="0">
              <a:noAutofit/>
            </a:bodyPr>
            <a:lstStyle/>
            <a:p>
              <a:pPr lvl="0" defTabSz="2178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4900" b="1" dirty="0">
                  <a:solidFill>
                    <a:srgbClr val="FA6C04"/>
                  </a:solidFill>
                  <a:latin typeface="Lucida Bright" panose="02040602050505020304" charset="0"/>
                  <a:cs typeface="Lucida Bright" panose="02040602050505020304" charset="0"/>
                </a:rPr>
                <a:t>Hello World!</a:t>
              </a:r>
              <a:endParaRPr lang="en-US" altLang="zh-CN" sz="4900" b="1" dirty="0">
                <a:solidFill>
                  <a:srgbClr val="FA6C04"/>
                </a:solidFill>
                <a:latin typeface="Lucida Bright" panose="02040602050505020304" charset="0"/>
                <a:cs typeface="Lucida Bright" panose="02040602050505020304" charset="0"/>
              </a:endParaRPr>
            </a:p>
          </p:txBody>
        </p:sp>
      </p:grp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93532" y="1626045"/>
            <a:ext cx="11025553" cy="5012147"/>
          </a:xfrm>
        </p:spPr>
        <p:txBody>
          <a:bodyPr>
            <a:normAutofit/>
          </a:bodyPr>
          <a:lstStyle/>
          <a:p>
            <a:pPr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 Search “python” in start menu (Windows)</a:t>
            </a:r>
            <a:endParaRPr lang="en-US" altLang="zh-CN" sz="32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 Open Python desktop app or IDLE.</a:t>
            </a:r>
            <a:endParaRPr lang="en-US" altLang="zh-CN" sz="32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 You can write your code statement under shell (e.g. type “</a:t>
            </a:r>
            <a:r>
              <a:rPr lang="en-US" altLang="zh-CN" sz="3200" b="1" dirty="0">
                <a:solidFill>
                  <a:srgbClr val="FF0000"/>
                </a:solidFill>
                <a:latin typeface="Baskerville Old Face" panose="02020602080505020303" pitchFamily="18" charset="0"/>
              </a:rPr>
              <a:t>print(“hello world”);</a:t>
            </a: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”</a:t>
            </a:r>
            <a:endParaRPr lang="en-US" altLang="zh-CN" sz="32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  Press enter and then the code will be executed. (“hello world” will be printed)</a:t>
            </a:r>
            <a:endParaRPr lang="en-US" altLang="zh-CN" sz="32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 marL="0" indent="0">
              <a:buClr>
                <a:srgbClr val="7030A0"/>
              </a:buClr>
              <a:buNone/>
            </a:pPr>
            <a:endParaRPr lang="en-US" altLang="zh-CN" sz="32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71401" y="1407435"/>
            <a:ext cx="2638791" cy="14881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483" y="5289306"/>
            <a:ext cx="7934325" cy="1238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674" y="4765423"/>
            <a:ext cx="5581650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055330" y="204864"/>
            <a:ext cx="10515600" cy="1146810"/>
            <a:chOff x="0" y="1783"/>
            <a:chExt cx="10515600" cy="1146810"/>
          </a:xfrm>
        </p:grpSpPr>
        <p:sp>
          <p:nvSpPr>
            <p:cNvPr id="5" name="Rounded Rectangle 4"/>
            <p:cNvSpPr/>
            <p:nvPr/>
          </p:nvSpPr>
          <p:spPr>
            <a:xfrm>
              <a:off x="0" y="1783"/>
              <a:ext cx="10515600" cy="1146600"/>
            </a:xfrm>
            <a:prstGeom prst="roundRect">
              <a:avLst/>
            </a:prstGeom>
            <a:solidFill>
              <a:schemeClr val="accent1">
                <a:lumMod val="75000"/>
                <a:alpha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/>
            <p:cNvSpPr txBox="1"/>
            <p:nvPr/>
          </p:nvSpPr>
          <p:spPr>
            <a:xfrm>
              <a:off x="55880" y="267848"/>
              <a:ext cx="10403840" cy="8807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6690" tIns="186690" rIns="186690" bIns="186690" numCol="1" spcCol="1270" anchor="ctr" anchorCtr="0">
              <a:noAutofit/>
            </a:bodyPr>
            <a:lstStyle/>
            <a:p>
              <a:pPr lvl="0" defTabSz="2178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4900" b="1" dirty="0">
                  <a:solidFill>
                    <a:srgbClr val="FA6C04"/>
                  </a:solidFill>
                  <a:latin typeface="Lucida Bright" panose="02040602050505020304" charset="0"/>
                  <a:cs typeface="Lucida Bright" panose="02040602050505020304" charset="0"/>
                </a:rPr>
                <a:t>hello_world.py</a:t>
              </a:r>
              <a:r>
                <a:rPr lang="en-US" altLang="zh-CN" sz="4900" b="1" dirty="0">
                  <a:solidFill>
                    <a:srgbClr val="00B050"/>
                  </a:solidFill>
                  <a:latin typeface="3ds SemiBold" panose="02000503020000020004" pitchFamily="2" charset="0"/>
                </a:rPr>
                <a:t> </a:t>
              </a:r>
              <a:endParaRPr lang="en-US" altLang="zh-CN" sz="4900" b="1" dirty="0">
                <a:solidFill>
                  <a:srgbClr val="00B050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93532" y="1626045"/>
            <a:ext cx="11025553" cy="5012147"/>
          </a:xfrm>
        </p:spPr>
        <p:txBody>
          <a:bodyPr>
            <a:normAutofit/>
          </a:bodyPr>
          <a:lstStyle/>
          <a:p>
            <a:pPr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In IDLE, you can also open or new a </a:t>
            </a:r>
            <a:r>
              <a:rPr lang="en-US" altLang="zh-CN" sz="3200" b="1" dirty="0" err="1">
                <a:solidFill>
                  <a:srgbClr val="0070C0"/>
                </a:solidFill>
                <a:latin typeface="Baskerville Old Face" panose="02020602080505020303" pitchFamily="18" charset="0"/>
              </a:rPr>
              <a:t>py</a:t>
            </a: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 file. Write your code in this file, and then press “F5” (or “Run” -&gt; “Run Module”) to run your program.</a:t>
            </a:r>
            <a:endParaRPr lang="en-US" altLang="zh-CN" sz="32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 marL="0" indent="0">
              <a:buClr>
                <a:srgbClr val="7030A0"/>
              </a:buClr>
              <a:buNone/>
            </a:pPr>
            <a:endParaRPr lang="en-US" altLang="zh-CN" sz="32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 marL="0" indent="0">
              <a:buClr>
                <a:srgbClr val="7030A0"/>
              </a:buClr>
              <a:buNone/>
            </a:pPr>
            <a:endParaRPr lang="en-US" altLang="zh-CN" sz="32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22617" y="2869528"/>
            <a:ext cx="3865146" cy="2076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323" y="5069831"/>
            <a:ext cx="9505950" cy="16097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039" y="3564463"/>
            <a:ext cx="3495234" cy="97594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055330" y="204864"/>
            <a:ext cx="10515600" cy="1234138"/>
            <a:chOff x="0" y="1783"/>
            <a:chExt cx="10515600" cy="1234138"/>
          </a:xfrm>
        </p:grpSpPr>
        <p:sp>
          <p:nvSpPr>
            <p:cNvPr id="5" name="Rounded Rectangle 4"/>
            <p:cNvSpPr/>
            <p:nvPr/>
          </p:nvSpPr>
          <p:spPr>
            <a:xfrm>
              <a:off x="0" y="1783"/>
              <a:ext cx="10515600" cy="1146600"/>
            </a:xfrm>
            <a:prstGeom prst="roundRect">
              <a:avLst/>
            </a:prstGeom>
            <a:solidFill>
              <a:schemeClr val="accent1">
                <a:lumMod val="75000"/>
                <a:alpha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/>
            <p:cNvSpPr txBox="1"/>
            <p:nvPr/>
          </p:nvSpPr>
          <p:spPr>
            <a:xfrm>
              <a:off x="55972" y="201265"/>
              <a:ext cx="10403656" cy="10346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6690" tIns="186690" rIns="186690" bIns="186690" numCol="1" spcCol="1270" anchor="ctr" anchorCtr="0">
              <a:noAutofit/>
            </a:bodyPr>
            <a:lstStyle/>
            <a:p>
              <a:pPr lvl="0" algn="l" defTabSz="21780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900" b="1" kern="1200" dirty="0">
                  <a:solidFill>
                    <a:srgbClr val="FA6C04"/>
                  </a:solidFill>
                  <a:latin typeface="Lucida Bright" panose="02040602050505020304" charset="0"/>
                  <a:cs typeface="Lucida Bright" panose="02040602050505020304" charset="0"/>
                </a:rPr>
                <a:t>hello_world.py</a:t>
              </a:r>
              <a:r>
                <a:rPr lang="en-US" altLang="zh-CN" sz="4900" b="1" kern="1200" dirty="0">
                  <a:solidFill>
                    <a:srgbClr val="FA6C04"/>
                  </a:solidFill>
                  <a:latin typeface="3ds SemiBold" panose="02000503020000020004" pitchFamily="2" charset="0"/>
                </a:rPr>
                <a:t> </a:t>
              </a:r>
              <a:endParaRPr lang="en-US" altLang="zh-CN" sz="4900" b="1" kern="1200" dirty="0">
                <a:solidFill>
                  <a:srgbClr val="FA6C04"/>
                </a:solidFill>
                <a:latin typeface="3ds SemiBold" panose="02000503020000020004" pitchFamily="2" charset="0"/>
              </a:endParaRPr>
            </a:p>
          </p:txBody>
        </p:sp>
      </p:grp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93532" y="1626045"/>
            <a:ext cx="11025553" cy="5012147"/>
          </a:xfrm>
        </p:spPr>
        <p:txBody>
          <a:bodyPr>
            <a:normAutofit/>
          </a:bodyPr>
          <a:lstStyle/>
          <a:p>
            <a:pPr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 For </a:t>
            </a:r>
            <a:r>
              <a:rPr lang="en-US" altLang="zh-CN" sz="3200" b="1" dirty="0" err="1">
                <a:solidFill>
                  <a:srgbClr val="0070C0"/>
                </a:solidFill>
                <a:latin typeface="Baskerville Old Face" panose="02020602080505020303" pitchFamily="18" charset="0"/>
              </a:rPr>
              <a:t>MacOS</a:t>
            </a: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, you will find a folder named “Python 3.7” being displayed under Application.</a:t>
            </a:r>
            <a:endParaRPr lang="en-US" altLang="zh-CN" sz="32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 Double click “IDLE” and you will see the Shell and can write your </a:t>
            </a:r>
            <a:r>
              <a:rPr lang="en-US" altLang="zh-CN" sz="3200" b="1" dirty="0" err="1">
                <a:solidFill>
                  <a:srgbClr val="0070C0"/>
                </a:solidFill>
                <a:latin typeface="Baskerville Old Face" panose="02020602080505020303" pitchFamily="18" charset="0"/>
              </a:rPr>
              <a:t>py</a:t>
            </a: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 file or write your code in shell directly. </a:t>
            </a:r>
            <a:endParaRPr lang="en-US" altLang="zh-CN" sz="32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 marL="0" indent="0">
              <a:buClr>
                <a:srgbClr val="7030A0"/>
              </a:buClr>
              <a:buNone/>
            </a:pPr>
            <a:endParaRPr lang="en-US" altLang="zh-CN" sz="32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6356" y="4132117"/>
            <a:ext cx="5798905" cy="22862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451" y="3913006"/>
            <a:ext cx="4325815" cy="260821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图片 113"/>
          <p:cNvPicPr/>
          <p:nvPr/>
        </p:nvPicPr>
        <p:blipFill>
          <a:blip r:embed="rId1"/>
          <a:stretch>
            <a:fillRect/>
          </a:stretch>
        </p:blipFill>
        <p:spPr>
          <a:xfrm>
            <a:off x="3658235" y="3656838"/>
            <a:ext cx="3200400" cy="2310384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" name="Group 3"/>
          <p:cNvGrpSpPr/>
          <p:nvPr/>
        </p:nvGrpSpPr>
        <p:grpSpPr>
          <a:xfrm>
            <a:off x="1055330" y="204864"/>
            <a:ext cx="10515600" cy="1234138"/>
            <a:chOff x="0" y="1783"/>
            <a:chExt cx="10515600" cy="1234138"/>
          </a:xfrm>
        </p:grpSpPr>
        <p:sp>
          <p:nvSpPr>
            <p:cNvPr id="5" name="Rounded Rectangle 4"/>
            <p:cNvSpPr/>
            <p:nvPr/>
          </p:nvSpPr>
          <p:spPr>
            <a:xfrm>
              <a:off x="0" y="1783"/>
              <a:ext cx="10515600" cy="1146600"/>
            </a:xfrm>
            <a:prstGeom prst="roundRect">
              <a:avLst/>
            </a:prstGeom>
            <a:solidFill>
              <a:schemeClr val="accent1">
                <a:lumMod val="75000"/>
                <a:alpha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/>
            <p:cNvSpPr txBox="1"/>
            <p:nvPr/>
          </p:nvSpPr>
          <p:spPr>
            <a:xfrm>
              <a:off x="55972" y="201265"/>
              <a:ext cx="10403656" cy="10346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6690" tIns="186690" rIns="186690" bIns="186690" numCol="1" spcCol="1270" anchor="ctr" anchorCtr="0">
              <a:noAutofit/>
            </a:bodyPr>
            <a:lstStyle/>
            <a:p>
              <a:pPr lvl="0" algn="l" defTabSz="21780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900" b="1" kern="1200" dirty="0">
                  <a:solidFill>
                    <a:srgbClr val="FA6C04"/>
                  </a:solidFill>
                  <a:latin typeface="Lucida Bright" panose="02040602050505020304" charset="0"/>
                  <a:cs typeface="Lucida Bright" panose="02040602050505020304" charset="0"/>
                </a:rPr>
                <a:t>hello_world Online</a:t>
              </a:r>
              <a:endParaRPr lang="en-US" altLang="zh-CN" sz="4900" b="1" kern="1200" dirty="0">
                <a:solidFill>
                  <a:srgbClr val="FA6C04"/>
                </a:solidFill>
                <a:latin typeface="3ds SemiBold" panose="02000503020000020004" pitchFamily="2" charset="0"/>
              </a:endParaRPr>
            </a:p>
          </p:txBody>
        </p:sp>
      </p:grp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93532" y="1626045"/>
            <a:ext cx="11025553" cy="5012147"/>
          </a:xfrm>
        </p:spPr>
        <p:txBody>
          <a:bodyPr>
            <a:normAutofit/>
          </a:bodyPr>
          <a:lstStyle/>
          <a:p>
            <a:pPr marL="0" indent="0">
              <a:buClr>
                <a:srgbClr val="7030A0"/>
              </a:buClr>
              <a:buFont typeface="Wingdings" panose="05000000000000000000" pitchFamily="2" charset="2"/>
              <a:buNone/>
            </a:pP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Write and Run Python Online:</a:t>
            </a:r>
            <a:endParaRPr lang="en-US" altLang="zh-CN" sz="32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 marL="0" indent="0">
              <a:buClr>
                <a:srgbClr val="7030A0"/>
              </a:buClr>
              <a:buFont typeface="Wingdings" panose="05000000000000000000" pitchFamily="2" charset="2"/>
              <a:buNone/>
            </a:pP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Recommend: Google Colab(Need Google Account)</a:t>
            </a:r>
            <a:endParaRPr lang="en-US" altLang="zh-CN" sz="32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 marL="0" indent="0">
              <a:buClr>
                <a:srgbClr val="7030A0"/>
              </a:buClr>
              <a:buFont typeface="Wingdings" panose="05000000000000000000" pitchFamily="2" charset="2"/>
              <a:buNone/>
            </a:pPr>
            <a:endParaRPr lang="en-US" altLang="zh-CN" sz="32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 marL="0" indent="0">
              <a:buClr>
                <a:srgbClr val="7030A0"/>
              </a:buClr>
              <a:buFont typeface="Wingdings" panose="05000000000000000000" pitchFamily="2" charset="2"/>
              <a:buNone/>
            </a:pPr>
            <a:endParaRPr lang="en-US" altLang="zh-CN" sz="32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 marL="0" indent="0">
              <a:buClr>
                <a:srgbClr val="7030A0"/>
              </a:buClr>
              <a:buFont typeface="Wingdings" panose="05000000000000000000" pitchFamily="2" charset="2"/>
              <a:buNone/>
            </a:pP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Learn more about these tools(IDE,TextEditor,Colab...)</a:t>
            </a:r>
            <a:endParaRPr lang="en-US" altLang="zh-CN" sz="32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112" name="图片 111"/>
          <p:cNvPicPr/>
          <p:nvPr/>
        </p:nvPicPr>
        <p:blipFill>
          <a:blip r:embed="rId2"/>
          <a:stretch>
            <a:fillRect/>
          </a:stretch>
        </p:blipFill>
        <p:spPr>
          <a:xfrm>
            <a:off x="7502843" y="1517967"/>
            <a:ext cx="1604645" cy="7092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3" name="图片 112"/>
          <p:cNvPicPr/>
          <p:nvPr/>
        </p:nvPicPr>
        <p:blipFill>
          <a:blip r:embed="rId3"/>
          <a:stretch>
            <a:fillRect/>
          </a:stretch>
        </p:blipFill>
        <p:spPr>
          <a:xfrm>
            <a:off x="1055370" y="4728845"/>
            <a:ext cx="2857500" cy="1600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7241540" y="4552315"/>
            <a:ext cx="458216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e.g. To search</a:t>
            </a:r>
            <a:endParaRPr lang="en-US" altLang="zh-CN" sz="2400" b="1"/>
          </a:p>
          <a:p>
            <a:r>
              <a:rPr lang="en-US" altLang="zh-CN" sz="2400" b="1"/>
              <a:t>-Colab tutorial for beginners</a:t>
            </a:r>
            <a:endParaRPr lang="en-US" altLang="zh-CN" sz="2400" b="1"/>
          </a:p>
          <a:p>
            <a:r>
              <a:rPr lang="en-US" altLang="zh-CN" sz="2400" b="1"/>
              <a:t>-VSCode</a:t>
            </a:r>
            <a:r>
              <a:rPr lang="zh-CN" altLang="en-US" sz="2400" b="1"/>
              <a:t>入门教程</a:t>
            </a:r>
            <a:endParaRPr lang="zh-CN" altLang="en-US" sz="2400" b="1"/>
          </a:p>
          <a:p>
            <a:r>
              <a:rPr lang="en-US" altLang="zh-CN" sz="2400" b="1"/>
              <a:t>-How to use Anaconda in Mac</a:t>
            </a:r>
            <a:endParaRPr lang="en-US" altLang="zh-CN" sz="2400" b="1"/>
          </a:p>
          <a:p>
            <a:r>
              <a:rPr lang="en-US" altLang="zh-CN" sz="2400" b="1"/>
              <a:t>-...</a:t>
            </a:r>
            <a:endParaRPr lang="en-US" altLang="zh-CN" sz="2400" b="1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912870" y="5571490"/>
            <a:ext cx="2828925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055330" y="204864"/>
            <a:ext cx="10515600" cy="1146600"/>
            <a:chOff x="0" y="1783"/>
            <a:chExt cx="10515600" cy="1146600"/>
          </a:xfrm>
        </p:grpSpPr>
        <p:sp>
          <p:nvSpPr>
            <p:cNvPr id="5" name="Rounded Rectangle 4"/>
            <p:cNvSpPr/>
            <p:nvPr/>
          </p:nvSpPr>
          <p:spPr>
            <a:xfrm>
              <a:off x="0" y="1783"/>
              <a:ext cx="10515600" cy="1146600"/>
            </a:xfrm>
            <a:prstGeom prst="roundRect">
              <a:avLst/>
            </a:prstGeom>
            <a:solidFill>
              <a:schemeClr val="accent1">
                <a:lumMod val="75000"/>
                <a:alpha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/>
            <p:cNvSpPr txBox="1"/>
            <p:nvPr/>
          </p:nvSpPr>
          <p:spPr>
            <a:xfrm>
              <a:off x="55972" y="57755"/>
              <a:ext cx="10403656" cy="10346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6690" tIns="186690" rIns="186690" bIns="186690" numCol="1" spcCol="1270" anchor="ctr" anchorCtr="0">
              <a:noAutofit/>
            </a:bodyPr>
            <a:lstStyle/>
            <a:p>
              <a:pPr lvl="0" algn="l" defTabSz="21780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900" b="1" kern="1200" dirty="0">
                  <a:solidFill>
                    <a:srgbClr val="FA6C04"/>
                  </a:solidFill>
                  <a:latin typeface="Lucida Bright" panose="02040602050505020304" charset="0"/>
                  <a:cs typeface="Lucida Bright" panose="02040602050505020304" charset="0"/>
                </a:rPr>
                <a:t>Assignments and Exams</a:t>
              </a:r>
              <a:endParaRPr lang="en-US" sz="4900" b="1" kern="1200" dirty="0">
                <a:solidFill>
                  <a:srgbClr val="FA6C04"/>
                </a:solidFill>
                <a:latin typeface="Lucida Bright" panose="02040602050505020304" charset="0"/>
                <a:cs typeface="Lucida Bright" panose="02040602050505020304" charset="0"/>
              </a:endParaRPr>
            </a:p>
          </p:txBody>
        </p:sp>
      </p:grp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93532" y="1626045"/>
            <a:ext cx="10911253" cy="5012147"/>
          </a:xfrm>
        </p:spPr>
        <p:txBody>
          <a:bodyPr>
            <a:normAutofit/>
          </a:bodyPr>
          <a:lstStyle/>
          <a:p>
            <a:pPr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Assignments are about writing codes to solve problems, codes (.</a:t>
            </a:r>
            <a:r>
              <a:rPr lang="en-US" altLang="zh-CN" sz="3200" b="1" dirty="0" err="1">
                <a:solidFill>
                  <a:srgbClr val="0070C0"/>
                </a:solidFill>
                <a:latin typeface="Baskerville Old Face" panose="02020602080505020303" pitchFamily="18" charset="0"/>
              </a:rPr>
              <a:t>py</a:t>
            </a: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) and explanations(.pdf)(examples will be uploaded to BB) about your programs(zipped into one file) are supposed to be uploaded to the BB </a:t>
            </a:r>
            <a:r>
              <a:rPr lang="en-US" altLang="zh-CN" sz="3200" b="1" dirty="0">
                <a:solidFill>
                  <a:srgbClr val="FF0000"/>
                </a:solidFill>
                <a:latin typeface="Baskerville Old Face" panose="02020602080505020303" pitchFamily="18" charset="0"/>
              </a:rPr>
              <a:t>before the deadline</a:t>
            </a: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. </a:t>
            </a:r>
            <a:endParaRPr lang="en-US" altLang="zh-CN" sz="32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Passing deadline will deduct some points, </a:t>
            </a:r>
            <a:r>
              <a:rPr lang="en-US" altLang="zh-CN" sz="3200" b="1" dirty="0">
                <a:solidFill>
                  <a:srgbClr val="FF0000"/>
                </a:solidFill>
                <a:latin typeface="Baskerville Old Face" panose="02020602080505020303" pitchFamily="18" charset="0"/>
              </a:rPr>
              <a:t>3 days after deadline won’t be accepted</a:t>
            </a: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.</a:t>
            </a:r>
            <a:endParaRPr lang="en-US" altLang="zh-CN" sz="32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Exams are paper forms, about understanding the lecture notes and writing simple codes on exam papers.</a:t>
            </a:r>
            <a:endParaRPr lang="en-US" altLang="zh-CN" sz="3200" b="1" dirty="0">
              <a:solidFill>
                <a:srgbClr val="7030A0"/>
              </a:solidFill>
              <a:latin typeface="Baskerville Old Face" panose="02020602080505020303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9011" y="2092037"/>
            <a:ext cx="10178322" cy="4176878"/>
          </a:xfrm>
        </p:spPr>
        <p:txBody>
          <a:bodyPr>
            <a:normAutofit lnSpcReduction="10000"/>
          </a:bodyPr>
          <a:lstStyle/>
          <a:p>
            <a:pPr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rgbClr val="FF0000"/>
                </a:solidFill>
              </a:rPr>
              <a:t>Introduction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pPr lvl="1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070C0"/>
                </a:solidFill>
              </a:rPr>
              <a:t>Teaching Fellows and Schedule</a:t>
            </a:r>
            <a:endParaRPr lang="en-US" altLang="zh-CN" sz="2800" b="1" dirty="0">
              <a:solidFill>
                <a:srgbClr val="0070C0"/>
              </a:solidFill>
            </a:endParaRPr>
          </a:p>
          <a:p>
            <a:pPr lvl="1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070C0"/>
                </a:solidFill>
              </a:rPr>
              <a:t>Install Python</a:t>
            </a:r>
            <a:endParaRPr lang="en-US" altLang="zh-CN" sz="2800" b="1" dirty="0">
              <a:solidFill>
                <a:srgbClr val="0070C0"/>
              </a:solidFill>
            </a:endParaRPr>
          </a:p>
          <a:p>
            <a:pPr lvl="1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070C0"/>
                </a:solidFill>
              </a:rPr>
              <a:t>About Assignments and Exams</a:t>
            </a:r>
            <a:endParaRPr lang="en-US" altLang="zh-CN" sz="2800" b="1" dirty="0">
              <a:solidFill>
                <a:srgbClr val="0070C0"/>
              </a:solidFill>
            </a:endParaRPr>
          </a:p>
          <a:p>
            <a:pPr lvl="1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070C0"/>
                </a:solidFill>
              </a:rPr>
              <a:t>Some Tips</a:t>
            </a:r>
            <a:endParaRPr lang="en-US" altLang="zh-CN" sz="2800" b="1" dirty="0">
              <a:solidFill>
                <a:srgbClr val="0070C0"/>
              </a:solidFill>
            </a:endParaRP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rgbClr val="0070C0"/>
                </a:solidFill>
              </a:rPr>
              <a:t>Number System </a:t>
            </a:r>
            <a:endParaRPr lang="en-US" altLang="zh-CN" sz="3200" b="1" dirty="0">
              <a:solidFill>
                <a:srgbClr val="0070C0"/>
              </a:solidFill>
            </a:endParaRPr>
          </a:p>
          <a:p>
            <a:pPr lvl="1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070C0"/>
                </a:solidFill>
              </a:rPr>
              <a:t>Positional Notation</a:t>
            </a:r>
            <a:endParaRPr lang="en-US" altLang="zh-CN" sz="2800" b="1" dirty="0">
              <a:solidFill>
                <a:srgbClr val="0070C0"/>
              </a:solidFill>
            </a:endParaRPr>
          </a:p>
          <a:p>
            <a:pPr lvl="1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070C0"/>
                </a:solidFill>
              </a:rPr>
              <a:t>Conversion</a:t>
            </a:r>
            <a:endParaRPr lang="en-US" altLang="zh-CN" sz="2800" b="1" dirty="0">
              <a:solidFill>
                <a:srgbClr val="0070C0"/>
              </a:solidFill>
            </a:endParaRPr>
          </a:p>
          <a:p>
            <a:pPr lvl="1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070C0"/>
                </a:solidFill>
              </a:rPr>
              <a:t>One-to-one Relationship</a:t>
            </a:r>
            <a:endParaRPr lang="en-US" altLang="zh-CN" sz="2800" b="1" dirty="0">
              <a:solidFill>
                <a:srgbClr val="0070C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083039" y="491191"/>
            <a:ext cx="10515600" cy="1146600"/>
            <a:chOff x="0" y="1783"/>
            <a:chExt cx="10515600" cy="1146600"/>
          </a:xfrm>
        </p:grpSpPr>
        <p:sp>
          <p:nvSpPr>
            <p:cNvPr id="5" name="Rounded Rectangle 4"/>
            <p:cNvSpPr/>
            <p:nvPr/>
          </p:nvSpPr>
          <p:spPr>
            <a:xfrm>
              <a:off x="0" y="1783"/>
              <a:ext cx="10515600" cy="1146600"/>
            </a:xfrm>
            <a:prstGeom prst="roundRect">
              <a:avLst/>
            </a:prstGeom>
            <a:solidFill>
              <a:schemeClr val="accent1">
                <a:lumMod val="75000"/>
                <a:alpha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/>
            <p:cNvSpPr txBox="1"/>
            <p:nvPr/>
          </p:nvSpPr>
          <p:spPr>
            <a:xfrm>
              <a:off x="55972" y="57755"/>
              <a:ext cx="10403656" cy="10346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6690" tIns="186690" rIns="186690" bIns="186690" numCol="1" spcCol="1270" anchor="ctr" anchorCtr="0">
              <a:noAutofit/>
            </a:bodyPr>
            <a:lstStyle/>
            <a:p>
              <a:pPr lvl="0" algn="l" defTabSz="21780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900" b="1" dirty="0">
                  <a:solidFill>
                    <a:srgbClr val="FA6C04"/>
                  </a:solidFill>
                </a:rPr>
                <a:t>Outline</a:t>
              </a:r>
              <a:r>
                <a:rPr lang="en-US" sz="4900" b="1" kern="1200" dirty="0">
                  <a:solidFill>
                    <a:srgbClr val="FA6C04"/>
                  </a:solidFill>
                </a:rPr>
                <a:t> </a:t>
              </a:r>
              <a:endParaRPr lang="en-US" sz="4900" b="1" kern="1200" dirty="0">
                <a:solidFill>
                  <a:srgbClr val="FA6C04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055330" y="204864"/>
            <a:ext cx="10515600" cy="1146600"/>
            <a:chOff x="0" y="1783"/>
            <a:chExt cx="10515600" cy="1146600"/>
          </a:xfrm>
        </p:grpSpPr>
        <p:sp>
          <p:nvSpPr>
            <p:cNvPr id="5" name="Rounded Rectangle 4"/>
            <p:cNvSpPr/>
            <p:nvPr/>
          </p:nvSpPr>
          <p:spPr>
            <a:xfrm>
              <a:off x="0" y="1783"/>
              <a:ext cx="10515600" cy="1146600"/>
            </a:xfrm>
            <a:prstGeom prst="roundRect">
              <a:avLst/>
            </a:prstGeom>
            <a:solidFill>
              <a:schemeClr val="accent1">
                <a:lumMod val="75000"/>
                <a:alpha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/>
            <p:cNvSpPr txBox="1"/>
            <p:nvPr/>
          </p:nvSpPr>
          <p:spPr>
            <a:xfrm>
              <a:off x="55972" y="57755"/>
              <a:ext cx="10403656" cy="10346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6690" tIns="186690" rIns="186690" bIns="186690" numCol="1" spcCol="1270" anchor="ctr" anchorCtr="0">
              <a:noAutofit/>
            </a:bodyPr>
            <a:lstStyle/>
            <a:p>
              <a:pPr lvl="0" algn="l" defTabSz="21780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900" b="1" kern="1200" dirty="0">
                  <a:solidFill>
                    <a:srgbClr val="FA6C04"/>
                  </a:solidFill>
                  <a:latin typeface="Lucida Bright" panose="02040602050505020304" charset="0"/>
                  <a:cs typeface="Lucida Bright" panose="02040602050505020304" charset="0"/>
                </a:rPr>
                <a:t>Some Tips</a:t>
              </a:r>
              <a:endParaRPr lang="en-US" sz="4900" b="1" kern="1200" dirty="0">
                <a:solidFill>
                  <a:srgbClr val="FA6C04"/>
                </a:solidFill>
                <a:latin typeface="Lucida Bright" panose="02040602050505020304" charset="0"/>
                <a:cs typeface="Lucida Bright" panose="02040602050505020304" charset="0"/>
              </a:endParaRPr>
            </a:p>
          </p:txBody>
        </p:sp>
      </p:grp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58363" y="1511745"/>
            <a:ext cx="10911253" cy="5231955"/>
          </a:xfrm>
        </p:spPr>
        <p:txBody>
          <a:bodyPr>
            <a:normAutofit/>
          </a:bodyPr>
          <a:lstStyle/>
          <a:p>
            <a:pPr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chemeClr val="bg1">
                    <a:lumMod val="65000"/>
                  </a:schemeClr>
                </a:solidFill>
                <a:latin typeface="Baskerville Old Face" panose="02020602080505020303" pitchFamily="18" charset="0"/>
              </a:rPr>
              <a:t>Learn based on lecture notes. Practice, practice and practice.</a:t>
            </a:r>
            <a:endParaRPr lang="en-US" altLang="zh-CN" sz="3200" b="1" dirty="0">
              <a:solidFill>
                <a:schemeClr val="bg1">
                  <a:lumMod val="65000"/>
                </a:schemeClr>
              </a:solidFill>
              <a:latin typeface="Baskerville Old Face" panose="02020602080505020303" pitchFamily="18" charset="0"/>
            </a:endParaRP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chemeClr val="bg1">
                    <a:lumMod val="65000"/>
                  </a:schemeClr>
                </a:solidFill>
                <a:latin typeface="Baskerville Old Face" panose="02020602080505020303" pitchFamily="18" charset="0"/>
              </a:rPr>
              <a:t>Programs are to help you solve problems, but it is still you to solve the problems, computer is just to calculate faster. So you should</a:t>
            </a: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 </a:t>
            </a:r>
            <a:r>
              <a:rPr lang="en-US" altLang="zh-CN" sz="3200" b="1" dirty="0">
                <a:solidFill>
                  <a:srgbClr val="FF0000"/>
                </a:solidFill>
                <a:latin typeface="Baskerville Old Face" panose="02020602080505020303" pitchFamily="18" charset="0"/>
              </a:rPr>
              <a:t>solve the problems by yourself first for the simpler cases</a:t>
            </a:r>
            <a:r>
              <a:rPr lang="en-US" altLang="zh-CN" sz="3200" b="1" dirty="0">
                <a:solidFill>
                  <a:schemeClr val="bg1">
                    <a:lumMod val="65000"/>
                  </a:schemeClr>
                </a:solidFill>
                <a:latin typeface="Baskerville Old Face" panose="02020602080505020303" pitchFamily="18" charset="0"/>
              </a:rPr>
              <a:t>, then design algorithms to let computer do it.</a:t>
            </a:r>
            <a:endParaRPr lang="en-US" altLang="zh-CN" sz="3200" b="1" dirty="0">
              <a:solidFill>
                <a:schemeClr val="bg1">
                  <a:lumMod val="65000"/>
                </a:schemeClr>
              </a:solidFill>
              <a:latin typeface="Baskerville Old Face" panose="02020602080505020303" pitchFamily="18" charset="0"/>
            </a:endParaRP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Before midterm: basic tools(data types, if else, for, while) to solve problems, similar to a designed calculator.</a:t>
            </a:r>
            <a:endParaRPr lang="en-US" altLang="zh-CN" sz="32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chemeClr val="bg1">
                    <a:lumMod val="65000"/>
                  </a:schemeClr>
                </a:solidFill>
                <a:latin typeface="Baskerville Old Face" panose="02020602080505020303" pitchFamily="18" charset="0"/>
              </a:rPr>
              <a:t>After midterm: abstract concepts(functions, class, algorithm, list, tree etc.), to combine tools into a “machine” with functionalities</a:t>
            </a: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.</a:t>
            </a:r>
            <a:endParaRPr lang="en-US" altLang="zh-CN" sz="3200" b="1" dirty="0">
              <a:solidFill>
                <a:srgbClr val="7030A0"/>
              </a:solidFill>
              <a:latin typeface="Baskerville Old Face" panose="02020602080505020303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055330" y="204864"/>
            <a:ext cx="10515600" cy="1146600"/>
            <a:chOff x="0" y="1783"/>
            <a:chExt cx="10515600" cy="1146600"/>
          </a:xfrm>
        </p:grpSpPr>
        <p:sp>
          <p:nvSpPr>
            <p:cNvPr id="5" name="Rounded Rectangle 4"/>
            <p:cNvSpPr/>
            <p:nvPr/>
          </p:nvSpPr>
          <p:spPr>
            <a:xfrm>
              <a:off x="0" y="1783"/>
              <a:ext cx="10515600" cy="1146600"/>
            </a:xfrm>
            <a:prstGeom prst="roundRect">
              <a:avLst/>
            </a:prstGeom>
            <a:solidFill>
              <a:schemeClr val="accent1">
                <a:lumMod val="75000"/>
                <a:alpha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/>
            <p:cNvSpPr txBox="1"/>
            <p:nvPr/>
          </p:nvSpPr>
          <p:spPr>
            <a:xfrm>
              <a:off x="55972" y="57755"/>
              <a:ext cx="10403656" cy="10346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6690" tIns="186690" rIns="186690" bIns="186690" numCol="1" spcCol="1270" anchor="ctr" anchorCtr="0">
              <a:noAutofit/>
            </a:bodyPr>
            <a:lstStyle/>
            <a:p>
              <a:pPr lvl="0" defTabSz="2178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4900" b="1" dirty="0">
                  <a:solidFill>
                    <a:srgbClr val="FA6C04"/>
                  </a:solidFill>
                  <a:latin typeface="Lucida Bright" panose="02040602050505020304" charset="0"/>
                  <a:cs typeface="Lucida Bright" panose="02040602050505020304" charset="0"/>
                </a:rPr>
                <a:t>Some Tips of Mine</a:t>
              </a:r>
              <a:endParaRPr lang="en-US" altLang="zh-CN" sz="4900" b="1" dirty="0">
                <a:solidFill>
                  <a:srgbClr val="FA6C04"/>
                </a:solidFill>
                <a:latin typeface="Lucida Bright" panose="02040602050505020304" charset="0"/>
                <a:cs typeface="Lucida Bright" panose="02040602050505020304" charset="0"/>
              </a:endParaRPr>
            </a:p>
          </p:txBody>
        </p:sp>
      </p:grp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40778" y="1740345"/>
            <a:ext cx="10911253" cy="5038524"/>
          </a:xfrm>
        </p:spPr>
        <p:txBody>
          <a:bodyPr>
            <a:normAutofit/>
          </a:bodyPr>
          <a:lstStyle/>
          <a:p>
            <a:pPr marL="0" indent="0">
              <a:buClr>
                <a:srgbClr val="7030A0"/>
              </a:buClr>
              <a:buFont typeface="Wingdings" panose="05000000000000000000" pitchFamily="2" charset="2"/>
              <a:buNone/>
            </a:pP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Some principles of writing codes:</a:t>
            </a:r>
            <a:endParaRPr lang="en-US" altLang="zh-CN" sz="32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 marL="0" indent="0">
              <a:buClr>
                <a:srgbClr val="7030A0"/>
              </a:buClr>
              <a:buFont typeface="Wingdings" panose="05000000000000000000" pitchFamily="2" charset="2"/>
              <a:buNone/>
            </a:pP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1). Runnable and Correct</a:t>
            </a:r>
            <a:endParaRPr lang="en-US" altLang="zh-CN" sz="32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 marL="0" indent="0">
              <a:buClr>
                <a:srgbClr val="7030A0"/>
              </a:buClr>
              <a:buFont typeface="Wingdings" panose="05000000000000000000" pitchFamily="2" charset="2"/>
              <a:buNone/>
            </a:pPr>
            <a:r>
              <a:rPr lang="en-US" altLang="zh-CN" sz="8800" b="1" dirty="0">
                <a:solidFill>
                  <a:srgbClr val="FA6C04"/>
                </a:solidFill>
                <a:latin typeface="Baskerville Old Face" panose="02020602080505020303" pitchFamily="18" charset="0"/>
              </a:rPr>
              <a:t>2). Readable(</a:t>
            </a:r>
            <a:r>
              <a:rPr lang="zh-CN" altLang="en-US" sz="8800" b="1" dirty="0">
                <a:solidFill>
                  <a:srgbClr val="FA6C04"/>
                </a:solidFill>
                <a:latin typeface="Baskerville Old Face" panose="02020602080505020303" pitchFamily="18" charset="0"/>
              </a:rPr>
              <a:t>可读</a:t>
            </a:r>
            <a:r>
              <a:rPr lang="en-US" altLang="zh-CN" sz="8800" b="1" dirty="0">
                <a:solidFill>
                  <a:srgbClr val="FA6C04"/>
                </a:solidFill>
                <a:latin typeface="Baskerville Old Face" panose="02020602080505020303" pitchFamily="18" charset="0"/>
              </a:rPr>
              <a:t>)</a:t>
            </a:r>
            <a:endParaRPr lang="en-US" altLang="zh-CN" sz="32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 marL="0" indent="0">
              <a:buClr>
                <a:srgbClr val="7030A0"/>
              </a:buClr>
              <a:buFont typeface="Wingdings" panose="05000000000000000000" pitchFamily="2" charset="2"/>
              <a:buNone/>
            </a:pPr>
            <a:r>
              <a:rPr lang="en-US" altLang="zh-CN" sz="40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3). Easy to maintain and modify</a:t>
            </a:r>
            <a:endParaRPr lang="en-US" altLang="zh-CN" sz="40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055330" y="204864"/>
            <a:ext cx="10515600" cy="1146600"/>
            <a:chOff x="0" y="1783"/>
            <a:chExt cx="10515600" cy="1146600"/>
          </a:xfrm>
        </p:grpSpPr>
        <p:sp>
          <p:nvSpPr>
            <p:cNvPr id="5" name="Rounded Rectangle 4"/>
            <p:cNvSpPr/>
            <p:nvPr/>
          </p:nvSpPr>
          <p:spPr>
            <a:xfrm>
              <a:off x="0" y="1783"/>
              <a:ext cx="10515600" cy="1146600"/>
            </a:xfrm>
            <a:prstGeom prst="roundRect">
              <a:avLst/>
            </a:prstGeom>
            <a:solidFill>
              <a:schemeClr val="accent1">
                <a:lumMod val="75000"/>
                <a:alpha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/>
            <p:cNvSpPr txBox="1"/>
            <p:nvPr/>
          </p:nvSpPr>
          <p:spPr>
            <a:xfrm>
              <a:off x="55972" y="57755"/>
              <a:ext cx="10403656" cy="10346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6690" tIns="186690" rIns="186690" bIns="186690" numCol="1" spcCol="1270" anchor="ctr" anchorCtr="0">
              <a:noAutofit/>
            </a:bodyPr>
            <a:lstStyle/>
            <a:p>
              <a:pPr lvl="0" defTabSz="2178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4900" b="1" dirty="0">
                  <a:solidFill>
                    <a:srgbClr val="FA6C04"/>
                  </a:solidFill>
                  <a:latin typeface="Lucida Bright" panose="02040602050505020304" charset="0"/>
                  <a:cs typeface="Lucida Bright" panose="02040602050505020304" charset="0"/>
                </a:rPr>
                <a:t>Readability</a:t>
              </a:r>
              <a:endParaRPr lang="en-US" altLang="zh-CN" sz="4900" b="1" dirty="0">
                <a:solidFill>
                  <a:srgbClr val="FA6C04"/>
                </a:solidFill>
                <a:latin typeface="Lucida Bright" panose="02040602050505020304" charset="0"/>
                <a:cs typeface="Lucida Bright" panose="02040602050505020304" charset="0"/>
              </a:endParaRPr>
            </a:p>
          </p:txBody>
        </p:sp>
      </p:grp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40778" y="1740345"/>
            <a:ext cx="10911253" cy="5038524"/>
          </a:xfrm>
        </p:spPr>
        <p:txBody>
          <a:bodyPr>
            <a:normAutofit/>
          </a:bodyPr>
          <a:lstStyle/>
          <a:p>
            <a:pPr marL="0" indent="0">
              <a:buClr>
                <a:srgbClr val="7030A0"/>
              </a:buClr>
              <a:buFont typeface="Wingdings" panose="05000000000000000000" pitchFamily="2" charset="2"/>
              <a:buNone/>
            </a:pPr>
            <a:r>
              <a:rPr lang="en-US" altLang="zh-CN" sz="40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What is the Readability? 	</a:t>
            </a:r>
            <a:r>
              <a:rPr lang="en-US" altLang="zh-CN" sz="4000" b="1" u="sng" dirty="0">
                <a:solidFill>
                  <a:srgbClr val="0070C0"/>
                </a:solidFill>
                <a:latin typeface="Baskerville Old Face" panose="02020602080505020303" pitchFamily="18" charset="0"/>
              </a:rPr>
              <a:t>Easy to read</a:t>
            </a:r>
            <a:endParaRPr lang="en-US" altLang="zh-CN" sz="40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 marL="0" indent="0">
              <a:buClr>
                <a:srgbClr val="7030A0"/>
              </a:buClr>
              <a:buFont typeface="Wingdings" panose="05000000000000000000" pitchFamily="2" charset="2"/>
              <a:buNone/>
            </a:pPr>
            <a:endParaRPr lang="en-US" altLang="zh-CN" sz="40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639570" y="2679700"/>
            <a:ext cx="2867660" cy="109347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 b="1">
                <a:solidFill>
                  <a:schemeClr val="tx1"/>
                </a:solidFill>
              </a:rPr>
              <a:t>Indentation</a:t>
            </a:r>
            <a:endParaRPr lang="en-US" altLang="zh-CN" sz="2400" b="1">
              <a:solidFill>
                <a:schemeClr val="tx1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6073140" y="2336800"/>
            <a:ext cx="2867660" cy="109347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 b="1">
                <a:solidFill>
                  <a:srgbClr val="FF0000"/>
                </a:solidFill>
              </a:rPr>
              <a:t>Comment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4377690" y="3629025"/>
            <a:ext cx="2867660" cy="109347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 b="1">
                <a:solidFill>
                  <a:schemeClr val="tx1"/>
                </a:solidFill>
              </a:rPr>
              <a:t>Names</a:t>
            </a:r>
            <a:endParaRPr lang="en-US" altLang="zh-CN" sz="2400" b="1">
              <a:solidFill>
                <a:schemeClr val="tx1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1833245" y="4722495"/>
            <a:ext cx="2867660" cy="109347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 b="1">
                <a:solidFill>
                  <a:schemeClr val="tx1"/>
                </a:solidFill>
              </a:rPr>
              <a:t>Logic</a:t>
            </a:r>
            <a:endParaRPr lang="en-US" altLang="zh-CN" sz="2400" b="1">
              <a:solidFill>
                <a:schemeClr val="tx1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6644005" y="5069840"/>
            <a:ext cx="2867660" cy="109347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 b="1">
                <a:solidFill>
                  <a:schemeClr val="tx1"/>
                </a:solidFill>
              </a:rPr>
              <a:t>Text/File</a:t>
            </a:r>
            <a:endParaRPr lang="en-US" altLang="zh-CN" sz="2400" b="1">
              <a:solidFill>
                <a:schemeClr val="tx1"/>
              </a:solidFill>
            </a:endParaRPr>
          </a:p>
          <a:p>
            <a:pPr algn="ctr"/>
            <a:r>
              <a:rPr lang="en-US" altLang="zh-CN" sz="2400" b="1">
                <a:solidFill>
                  <a:schemeClr val="tx1"/>
                </a:solidFill>
              </a:rPr>
              <a:t>Organization</a:t>
            </a:r>
            <a:endParaRPr lang="en-US" altLang="zh-CN" sz="2400" b="1">
              <a:solidFill>
                <a:schemeClr val="tx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8015605" y="3712845"/>
            <a:ext cx="2867660" cy="109347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 b="1">
                <a:solidFill>
                  <a:schemeClr val="tx1"/>
                </a:solidFill>
              </a:rPr>
              <a:t>.......</a:t>
            </a:r>
            <a:endParaRPr lang="en-US" altLang="zh-CN" sz="2400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055330" y="204864"/>
            <a:ext cx="10515600" cy="1146600"/>
            <a:chOff x="0" y="1783"/>
            <a:chExt cx="10515600" cy="1146600"/>
          </a:xfrm>
        </p:grpSpPr>
        <p:sp>
          <p:nvSpPr>
            <p:cNvPr id="5" name="Rounded Rectangle 4"/>
            <p:cNvSpPr/>
            <p:nvPr/>
          </p:nvSpPr>
          <p:spPr>
            <a:xfrm>
              <a:off x="0" y="1783"/>
              <a:ext cx="10515600" cy="1146600"/>
            </a:xfrm>
            <a:prstGeom prst="roundRect">
              <a:avLst/>
            </a:prstGeom>
            <a:solidFill>
              <a:schemeClr val="accent1">
                <a:lumMod val="75000"/>
                <a:alpha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/>
            <p:cNvSpPr txBox="1"/>
            <p:nvPr/>
          </p:nvSpPr>
          <p:spPr>
            <a:xfrm>
              <a:off x="55972" y="57755"/>
              <a:ext cx="10403656" cy="10346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6690" tIns="186690" rIns="186690" bIns="186690" numCol="1" spcCol="1270" anchor="ctr" anchorCtr="0">
              <a:noAutofit/>
            </a:bodyPr>
            <a:lstStyle/>
            <a:p>
              <a:pPr lvl="0" defTabSz="2178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4900" b="1" dirty="0">
                  <a:solidFill>
                    <a:srgbClr val="FA6C04"/>
                  </a:solidFill>
                  <a:latin typeface="Lucida Bright" panose="02040602050505020304" charset="0"/>
                  <a:cs typeface="Lucida Bright" panose="02040602050505020304" charset="0"/>
                </a:rPr>
                <a:t>Suggestion</a:t>
              </a:r>
              <a:endParaRPr lang="en-US" altLang="zh-CN" sz="4900" b="1" dirty="0">
                <a:solidFill>
                  <a:srgbClr val="FA6C04"/>
                </a:solidFill>
                <a:latin typeface="Lucida Bright" panose="02040602050505020304" charset="0"/>
                <a:cs typeface="Lucida Bright" panose="02040602050505020304" charset="0"/>
              </a:endParaRPr>
            </a:p>
          </p:txBody>
        </p:sp>
      </p:grp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40778" y="1740345"/>
            <a:ext cx="10911253" cy="5038524"/>
          </a:xfrm>
        </p:spPr>
        <p:txBody>
          <a:bodyPr>
            <a:normAutofit/>
          </a:bodyPr>
          <a:lstStyle/>
          <a:p>
            <a:pPr marL="0" indent="0">
              <a:buClr>
                <a:srgbClr val="7030A0"/>
              </a:buClr>
              <a:buFont typeface="Wingdings" panose="05000000000000000000" pitchFamily="2" charset="2"/>
              <a:buNone/>
            </a:pPr>
            <a:r>
              <a:rPr lang="en-US" altLang="zh-CN" sz="40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1. Read good codes(github, stackoverflow, your classmates...)</a:t>
            </a:r>
            <a:endParaRPr lang="en-US" altLang="zh-CN" sz="40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 marL="0" indent="0">
              <a:buClr>
                <a:srgbClr val="7030A0"/>
              </a:buClr>
              <a:buFont typeface="Wingdings" panose="05000000000000000000" pitchFamily="2" charset="2"/>
              <a:buNone/>
            </a:pPr>
            <a:endParaRPr lang="en-US" altLang="zh-CN" sz="40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 marL="0" indent="0">
              <a:buClr>
                <a:srgbClr val="7030A0"/>
              </a:buClr>
              <a:buFont typeface="Wingdings" panose="05000000000000000000" pitchFamily="2" charset="2"/>
              <a:buNone/>
            </a:pPr>
            <a:r>
              <a:rPr lang="en-US" altLang="zh-CN" sz="40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2.</a:t>
            </a:r>
            <a:r>
              <a:rPr lang="en-US" altLang="zh-CN" sz="4000" b="1" i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The art of Readable Code</a:t>
            </a:r>
            <a:endParaRPr lang="en-US" altLang="zh-CN" sz="40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 marL="0" indent="0">
              <a:buClr>
                <a:srgbClr val="7030A0"/>
              </a:buClr>
              <a:buFont typeface="Wingdings" panose="05000000000000000000" pitchFamily="2" charset="2"/>
              <a:buNone/>
            </a:pPr>
            <a:endParaRPr lang="zh-CN" altLang="en-US" sz="40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 marL="0" indent="0">
              <a:buClr>
                <a:srgbClr val="7030A0"/>
              </a:buClr>
              <a:buFont typeface="Wingdings" panose="05000000000000000000" pitchFamily="2" charset="2"/>
              <a:buNone/>
            </a:pPr>
            <a:r>
              <a:rPr lang="en-US" altLang="zh-CN" sz="40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3. Use a text editor for </a:t>
            </a:r>
            <a:endParaRPr lang="en-US" altLang="zh-CN" sz="40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 marL="0" indent="0">
              <a:buClr>
                <a:srgbClr val="7030A0"/>
              </a:buClr>
              <a:buFont typeface="Wingdings" panose="05000000000000000000" pitchFamily="2" charset="2"/>
              <a:buNone/>
            </a:pPr>
            <a:r>
              <a:rPr lang="en-US" altLang="zh-CN" sz="40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good habits of coding</a:t>
            </a:r>
            <a:endParaRPr lang="en-US" altLang="zh-CN" sz="40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68055" y="2458720"/>
            <a:ext cx="2910205" cy="388175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9011" y="2092037"/>
            <a:ext cx="10178322" cy="4176878"/>
          </a:xfrm>
        </p:spPr>
        <p:txBody>
          <a:bodyPr>
            <a:normAutofit lnSpcReduction="10000"/>
          </a:bodyPr>
          <a:lstStyle/>
          <a:p>
            <a:pPr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rgbClr val="0070C0"/>
                </a:solidFill>
              </a:rPr>
              <a:t>Introduction</a:t>
            </a:r>
            <a:endParaRPr lang="en-US" altLang="zh-CN" sz="3200" b="1" dirty="0">
              <a:solidFill>
                <a:srgbClr val="0070C0"/>
              </a:solidFill>
            </a:endParaRPr>
          </a:p>
          <a:p>
            <a:pPr lvl="1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070C0"/>
                </a:solidFill>
              </a:rPr>
              <a:t>Teaching Fellows and Schedule</a:t>
            </a:r>
            <a:endParaRPr lang="en-US" altLang="zh-CN" sz="2800" b="1" dirty="0">
              <a:solidFill>
                <a:srgbClr val="0070C0"/>
              </a:solidFill>
            </a:endParaRPr>
          </a:p>
          <a:p>
            <a:pPr lvl="1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070C0"/>
                </a:solidFill>
              </a:rPr>
              <a:t>Install Python</a:t>
            </a:r>
            <a:endParaRPr lang="en-US" altLang="zh-CN" sz="2800" b="1" dirty="0">
              <a:solidFill>
                <a:srgbClr val="0070C0"/>
              </a:solidFill>
            </a:endParaRPr>
          </a:p>
          <a:p>
            <a:pPr lvl="1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070C0"/>
                </a:solidFill>
              </a:rPr>
              <a:t>About Assignments and Exams</a:t>
            </a:r>
            <a:endParaRPr lang="en-US" altLang="zh-CN" sz="2800" b="1" dirty="0">
              <a:solidFill>
                <a:srgbClr val="0070C0"/>
              </a:solidFill>
            </a:endParaRPr>
          </a:p>
          <a:p>
            <a:pPr lvl="1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070C0"/>
                </a:solidFill>
              </a:rPr>
              <a:t>Some Tips</a:t>
            </a:r>
            <a:endParaRPr lang="en-US" altLang="zh-CN" sz="2800" b="1" dirty="0">
              <a:solidFill>
                <a:srgbClr val="0070C0"/>
              </a:solidFill>
            </a:endParaRP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rgbClr val="FF0000"/>
                </a:solidFill>
              </a:rPr>
              <a:t>Number System 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pPr lvl="1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070C0"/>
                </a:solidFill>
              </a:rPr>
              <a:t>Positional Notation</a:t>
            </a:r>
            <a:endParaRPr lang="en-US" altLang="zh-CN" sz="2800" b="1" dirty="0">
              <a:solidFill>
                <a:srgbClr val="0070C0"/>
              </a:solidFill>
            </a:endParaRPr>
          </a:p>
          <a:p>
            <a:pPr lvl="1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070C0"/>
                </a:solidFill>
              </a:rPr>
              <a:t>Conversion</a:t>
            </a:r>
            <a:endParaRPr lang="en-US" altLang="zh-CN" sz="2800" b="1" dirty="0">
              <a:solidFill>
                <a:srgbClr val="0070C0"/>
              </a:solidFill>
            </a:endParaRPr>
          </a:p>
          <a:p>
            <a:pPr lvl="1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070C0"/>
                </a:solidFill>
              </a:rPr>
              <a:t>One-to-one Relationship</a:t>
            </a:r>
            <a:endParaRPr lang="en-US" altLang="zh-CN" sz="2800" b="1" dirty="0">
              <a:solidFill>
                <a:srgbClr val="0070C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083039" y="491191"/>
            <a:ext cx="10515600" cy="1146600"/>
            <a:chOff x="0" y="1783"/>
            <a:chExt cx="10515600" cy="1146600"/>
          </a:xfrm>
        </p:grpSpPr>
        <p:sp>
          <p:nvSpPr>
            <p:cNvPr id="5" name="Rounded Rectangle 4"/>
            <p:cNvSpPr/>
            <p:nvPr/>
          </p:nvSpPr>
          <p:spPr>
            <a:xfrm>
              <a:off x="0" y="1783"/>
              <a:ext cx="10515600" cy="1146600"/>
            </a:xfrm>
            <a:prstGeom prst="roundRect">
              <a:avLst/>
            </a:prstGeom>
            <a:solidFill>
              <a:schemeClr val="accent1">
                <a:lumMod val="75000"/>
                <a:alpha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/>
            <p:cNvSpPr txBox="1"/>
            <p:nvPr/>
          </p:nvSpPr>
          <p:spPr>
            <a:xfrm>
              <a:off x="55972" y="57755"/>
              <a:ext cx="10403656" cy="10346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6690" tIns="186690" rIns="186690" bIns="186690" numCol="1" spcCol="1270" anchor="ctr" anchorCtr="0">
              <a:noAutofit/>
            </a:bodyPr>
            <a:lstStyle/>
            <a:p>
              <a:pPr lvl="0" algn="l" defTabSz="21780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900" b="1" dirty="0">
                  <a:solidFill>
                    <a:srgbClr val="FA6C04"/>
                  </a:solidFill>
                </a:rPr>
                <a:t>Outline</a:t>
              </a:r>
              <a:r>
                <a:rPr lang="en-US" sz="4900" b="1" kern="1200" dirty="0">
                  <a:solidFill>
                    <a:srgbClr val="FA6C04"/>
                  </a:solidFill>
                </a:rPr>
                <a:t> </a:t>
              </a:r>
              <a:endParaRPr lang="en-US" sz="4900" b="1" kern="1200" dirty="0">
                <a:solidFill>
                  <a:srgbClr val="FA6C04"/>
                </a:solidFill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3038" y="1942566"/>
            <a:ext cx="10689861" cy="4801133"/>
          </a:xfrm>
        </p:spPr>
        <p:txBody>
          <a:bodyPr>
            <a:normAutofit/>
          </a:bodyPr>
          <a:lstStyle/>
          <a:p>
            <a:pPr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1.Number System by </a:t>
            </a:r>
            <a:r>
              <a:rPr lang="en-US" altLang="zh-CN" sz="3200" b="1" dirty="0">
                <a:solidFill>
                  <a:srgbClr val="FF0000"/>
                </a:solidFill>
                <a:latin typeface="Baskerville Old Face" panose="02020602080505020303" pitchFamily="18" charset="0"/>
              </a:rPr>
              <a:t>positional notation </a:t>
            </a: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representation.</a:t>
            </a:r>
            <a:endParaRPr lang="en-US" altLang="zh-CN" sz="32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 lvl="1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30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binary(2), octal(8) and hexadecimal(16) and decimal(10) system.</a:t>
            </a:r>
            <a:endParaRPr lang="en-US" altLang="zh-CN" sz="30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2.</a:t>
            </a:r>
            <a:r>
              <a:rPr lang="en-US" altLang="zh-CN" sz="3200" b="1" dirty="0">
                <a:solidFill>
                  <a:srgbClr val="FF0000"/>
                </a:solidFill>
                <a:latin typeface="Baskerville Old Face" panose="02020602080505020303" pitchFamily="18" charset="0"/>
              </a:rPr>
              <a:t>Conversion</a:t>
            </a: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 between decimal system(10) and binary(2) (octal(8), hexadecimal(16)).</a:t>
            </a:r>
            <a:endParaRPr lang="en-US" altLang="zh-CN" sz="32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3.</a:t>
            </a:r>
            <a:r>
              <a:rPr lang="en-US" altLang="zh-CN" sz="3200" b="1" dirty="0">
                <a:solidFill>
                  <a:srgbClr val="FF0000"/>
                </a:solidFill>
                <a:latin typeface="Baskerville Old Face" panose="02020602080505020303" pitchFamily="18" charset="0"/>
              </a:rPr>
              <a:t>One-to-one relationship </a:t>
            </a:r>
            <a:endParaRPr lang="en-US" altLang="zh-CN" sz="3200" b="1" dirty="0">
              <a:solidFill>
                <a:srgbClr val="FF0000"/>
              </a:solidFill>
              <a:latin typeface="Baskerville Old Face" panose="02020602080505020303" pitchFamily="18" charset="0"/>
            </a:endParaRPr>
          </a:p>
          <a:p>
            <a:pPr lvl="1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 err="1">
                <a:solidFill>
                  <a:srgbClr val="0070C0"/>
                </a:solidFill>
                <a:latin typeface="Baskerville Old Face" panose="02020602080505020303" pitchFamily="18" charset="0"/>
              </a:rPr>
              <a:t>i</a:t>
            </a:r>
            <a:r>
              <a:rPr lang="en-US" altLang="zh-CN" sz="28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) octal and binary system; </a:t>
            </a:r>
            <a:endParaRPr lang="en-US" altLang="zh-CN" sz="28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 lvl="1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ii) hexadecimal and binary system.</a:t>
            </a:r>
            <a:endParaRPr lang="en-US" altLang="zh-CN" sz="28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083039" y="491191"/>
            <a:ext cx="10515600" cy="1146600"/>
            <a:chOff x="0" y="1783"/>
            <a:chExt cx="10515600" cy="1146600"/>
          </a:xfrm>
        </p:grpSpPr>
        <p:sp>
          <p:nvSpPr>
            <p:cNvPr id="5" name="Rounded Rectangle 4"/>
            <p:cNvSpPr/>
            <p:nvPr/>
          </p:nvSpPr>
          <p:spPr>
            <a:xfrm>
              <a:off x="0" y="1783"/>
              <a:ext cx="10515600" cy="1146600"/>
            </a:xfrm>
            <a:prstGeom prst="roundRect">
              <a:avLst/>
            </a:prstGeom>
            <a:solidFill>
              <a:schemeClr val="accent1">
                <a:lumMod val="75000"/>
                <a:alpha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/>
            <p:cNvSpPr txBox="1"/>
            <p:nvPr/>
          </p:nvSpPr>
          <p:spPr>
            <a:xfrm>
              <a:off x="55972" y="57755"/>
              <a:ext cx="10403656" cy="10346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6690" tIns="186690" rIns="186690" bIns="186690" numCol="1" spcCol="1270" anchor="ctr" anchorCtr="0">
              <a:noAutofit/>
            </a:bodyPr>
            <a:lstStyle/>
            <a:p>
              <a:pPr lvl="0" algn="l" defTabSz="21780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 b="1" dirty="0">
                  <a:solidFill>
                    <a:srgbClr val="FA6C04"/>
                  </a:solidFill>
                  <a:latin typeface="等线" panose="02010600030101010101" charset="-122"/>
                </a:rPr>
                <a:t>Outline for Number System</a:t>
              </a:r>
              <a:r>
                <a:rPr lang="en-US" sz="4900" b="1" kern="1200" dirty="0">
                  <a:solidFill>
                    <a:srgbClr val="FA6C04"/>
                  </a:solidFill>
                  <a:latin typeface="Algerian" panose="04020705040A02060702" pitchFamily="82" charset="0"/>
                </a:rPr>
                <a:t> </a:t>
              </a:r>
              <a:endParaRPr lang="en-US" sz="4900" b="1" kern="1200" dirty="0">
                <a:solidFill>
                  <a:srgbClr val="FA6C04"/>
                </a:solidFill>
                <a:latin typeface="Algerian" panose="04020705040A02060702" pitchFamily="82" charset="0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838200" y="365126"/>
          <a:ext cx="10515600" cy="1150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custDataLst>
              <p:tags r:id="rId6"/>
            </p:custDataLst>
          </p:nvPr>
        </p:nvGraphicFramePr>
        <p:xfrm>
          <a:off x="2053199" y="4545623"/>
          <a:ext cx="8773745" cy="21245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4582"/>
                <a:gridCol w="1371079"/>
                <a:gridCol w="4478084"/>
              </a:tblGrid>
              <a:tr h="42491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Number system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Base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Set of symbols</a:t>
                      </a:r>
                      <a:endParaRPr lang="zh-CN" altLang="en-US" dirty="0"/>
                    </a:p>
                  </a:txBody>
                  <a:tcPr/>
                </a:tc>
              </a:tr>
              <a:tr h="42491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Decimal</a:t>
                      </a:r>
                      <a:r>
                        <a:rPr lang="en-US" altLang="zh-CN" baseline="0" dirty="0"/>
                        <a:t> system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0,1,2,3,4,5,6,7,8,9</a:t>
                      </a:r>
                      <a:endParaRPr lang="zh-CN" altLang="en-US" dirty="0"/>
                    </a:p>
                  </a:txBody>
                  <a:tcPr/>
                </a:tc>
              </a:tr>
              <a:tr h="42491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Binary system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0,1</a:t>
                      </a:r>
                      <a:endParaRPr lang="zh-CN" altLang="en-US" dirty="0"/>
                    </a:p>
                  </a:txBody>
                  <a:tcPr/>
                </a:tc>
              </a:tr>
              <a:tr h="42491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Octal system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0,1,2,3,4,5,6,7</a:t>
                      </a:r>
                      <a:endParaRPr lang="zh-CN" altLang="en-US" dirty="0"/>
                    </a:p>
                  </a:txBody>
                  <a:tcPr/>
                </a:tc>
              </a:tr>
              <a:tr h="42491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Hexadecimal</a:t>
                      </a:r>
                      <a:r>
                        <a:rPr lang="en-US" altLang="zh-CN" baseline="0" dirty="0"/>
                        <a:t> system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0,1,2,3,4,5,6,7,8,9,A,B,C,D,E,F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 txBox="1"/>
              <p:nvPr/>
            </p:nvSpPr>
            <p:spPr>
              <a:xfrm>
                <a:off x="735861" y="1791018"/>
                <a:ext cx="11019453" cy="275460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400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400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7030A0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The basic idea of </a:t>
                </a:r>
                <a:r>
                  <a:rPr lang="en-US" altLang="zh-CN" sz="3200" b="1" dirty="0">
                    <a:solidFill>
                      <a:srgbClr val="FF0000"/>
                    </a:solidFill>
                    <a:latin typeface="Baskerville Old Face" panose="02020602080505020303" pitchFamily="18" charset="0"/>
                  </a:rPr>
                  <a:t>positional notation</a:t>
                </a:r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: Each number system contains two elements, a set of </a:t>
                </a:r>
                <a:r>
                  <a:rPr lang="en-US" altLang="zh-CN" sz="3200" b="1" dirty="0">
                    <a:solidFill>
                      <a:srgbClr val="FF0000"/>
                    </a:solidFill>
                    <a:latin typeface="Baskerville Old Face" panose="02020602080505020303" pitchFamily="18" charset="0"/>
                  </a:rPr>
                  <a:t>symbols</a:t>
                </a:r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 and a </a:t>
                </a:r>
                <a:r>
                  <a:rPr lang="en-US" altLang="zh-CN" sz="3200" b="1" dirty="0">
                    <a:solidFill>
                      <a:srgbClr val="FF0000"/>
                    </a:solidFill>
                    <a:latin typeface="Baskerville Old Face" panose="02020602080505020303" pitchFamily="18" charset="0"/>
                  </a:rPr>
                  <a:t>base</a:t>
                </a:r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. </a:t>
                </a:r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>
                  <a:buClr>
                    <a:srgbClr val="7030A0"/>
                  </a:buClr>
                  <a:buFont typeface="Wingdings" panose="05000000000000000000" pitchFamily="2" charset="2"/>
                  <a:buChar char="Ø"/>
                </a:pPr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>
                  <a:buClr>
                    <a:srgbClr val="7030A0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For example,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6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6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𝟏𝟗𝟎𝟏</m:t>
                            </m:r>
                            <m:r>
                              <a:rPr lang="en-US" altLang="zh-CN" sz="26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zh-CN" sz="26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𝟓𝟔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altLang="zh-CN" sz="2600" b="1" dirty="0">
                            <a:solidFill>
                              <a:srgbClr val="0070C0"/>
                            </a:solidFill>
                            <a:latin typeface="Baskerville Old Face" panose="02020602080505020303" pitchFamily="18" charset="0"/>
                          </a:rPr>
                          <m:t> </m:t>
                        </m:r>
                      </m:e>
                      <m:sub>
                        <m:r>
                          <a:rPr lang="en-US" altLang="zh-CN" sz="2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r>
                      <a:rPr lang="en-US" altLang="zh-CN" sz="2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6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6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𝟏𝟎𝟎𝟏</m:t>
                            </m:r>
                            <m:r>
                              <a:rPr lang="en-US" altLang="zh-CN" sz="26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zh-CN" sz="26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𝟏𝟎𝟎𝟏</m:t>
                            </m:r>
                          </m:e>
                        </m:d>
                      </m:e>
                      <m:sub>
                        <m:r>
                          <a:rPr lang="en-US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6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26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6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6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𝟏𝟐𝟑</m:t>
                            </m:r>
                            <m:r>
                              <a:rPr lang="en-US" altLang="zh-CN" sz="26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zh-CN" sz="26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𝟒𝟓</m:t>
                            </m:r>
                          </m:e>
                        </m:d>
                      </m:e>
                      <m:sub>
                        <m:r>
                          <a:rPr lang="en-US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sub>
                    </m:sSub>
                    <m:r>
                      <a:rPr lang="en-US" altLang="zh-CN" sz="26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26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𝑬𝑫</m:t>
                        </m:r>
                        <m:r>
                          <a:rPr lang="en-US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en-US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sz="2600" b="1" dirty="0">
                            <a:solidFill>
                              <a:srgbClr val="0070C0"/>
                            </a:solidFill>
                            <a:latin typeface="Baskerville Old Face" panose="02020602080505020303" pitchFamily="18" charset="0"/>
                          </a:rPr>
                          <m:t> </m:t>
                        </m:r>
                      </m:e>
                      <m:sub>
                        <m:r>
                          <a:rPr lang="en-US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𝟏𝟔</m:t>
                        </m:r>
                      </m:sub>
                    </m:sSub>
                  </m:oMath>
                </a14:m>
                <a:endParaRPr lang="en-US" altLang="zh-CN" sz="26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>
                  <a:buClr>
                    <a:srgbClr val="7030A0"/>
                  </a:buClr>
                  <a:buFont typeface="Wingdings" panose="05000000000000000000" pitchFamily="2" charset="2"/>
                  <a:buChar char="Ø"/>
                </a:pPr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>
                  <a:buClr>
                    <a:srgbClr val="7030A0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For hexadecimal system: </a:t>
                </a:r>
                <a14:m>
                  <m:oMath xmlns:m="http://schemas.openxmlformats.org/officeDocument/2006/math">
                    <m:r>
                      <a:rPr lang="en-US" altLang="zh-CN" sz="2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altLang="zh-CN" sz="2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altLang="zh-CN" sz="2600" b="1" dirty="0">
                    <a:solidFill>
                      <a:srgbClr val="FF0000"/>
                    </a:solidFill>
                    <a:latin typeface="Baskerville Old Face" panose="020206020805050203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sz="2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altLang="zh-CN" sz="2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𝟏𝟏</m:t>
                    </m:r>
                  </m:oMath>
                </a14:m>
                <a:r>
                  <a:rPr lang="en-US" altLang="zh-CN" sz="2600" b="1" dirty="0">
                    <a:solidFill>
                      <a:srgbClr val="FF0000"/>
                    </a:solidFill>
                    <a:latin typeface="Baskerville Old Face" panose="020206020805050203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altLang="zh-CN" sz="2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altLang="zh-CN" sz="2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𝟏𝟐</m:t>
                    </m:r>
                  </m:oMath>
                </a14:m>
                <a:r>
                  <a:rPr lang="en-US" altLang="zh-CN" sz="2600" b="1" dirty="0">
                    <a:solidFill>
                      <a:srgbClr val="FF0000"/>
                    </a:solidFill>
                    <a:latin typeface="Baskerville Old Face" panose="020206020805050203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altLang="zh-CN" sz="2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altLang="zh-CN" sz="2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𝟏𝟑</m:t>
                    </m:r>
                  </m:oMath>
                </a14:m>
                <a:r>
                  <a:rPr lang="en-US" altLang="zh-CN" sz="2600" b="1" dirty="0">
                    <a:solidFill>
                      <a:srgbClr val="FF0000"/>
                    </a:solidFill>
                    <a:latin typeface="Baskerville Old Face" panose="020206020805050203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altLang="zh-CN" sz="2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𝟏𝟒</m:t>
                    </m:r>
                  </m:oMath>
                </a14:m>
                <a:r>
                  <a:rPr lang="en-US" altLang="zh-CN" sz="2600" b="1" dirty="0">
                    <a:solidFill>
                      <a:srgbClr val="FF0000"/>
                    </a:solidFill>
                    <a:latin typeface="Baskerville Old Face" panose="020206020805050203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altLang="zh-CN" sz="2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altLang="zh-CN" sz="2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𝟏𝟓</m:t>
                    </m:r>
                  </m:oMath>
                </a14:m>
                <a:r>
                  <a:rPr lang="en-US" altLang="zh-CN" sz="26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.</a:t>
                </a:r>
                <a:endParaRPr lang="en-US" altLang="zh-CN" sz="26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</p:txBody>
          </p:sp>
        </mc:Choice>
        <mc:Fallback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61" y="1791018"/>
                <a:ext cx="11019453" cy="2754605"/>
              </a:xfrm>
              <a:prstGeom prst="rect">
                <a:avLst/>
              </a:prstGeom>
              <a:blipFill rotWithShape="1">
                <a:blip r:embed="rId7"/>
                <a:stretch>
                  <a:fillRect l="-5" t="-12" r="2" b="-61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箭头: 下 2"/>
          <p:cNvSpPr/>
          <p:nvPr/>
        </p:nvSpPr>
        <p:spPr>
          <a:xfrm rot="1732937">
            <a:off x="3576370" y="2499994"/>
            <a:ext cx="113013" cy="7156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箭头: 下 5"/>
          <p:cNvSpPr/>
          <p:nvPr/>
        </p:nvSpPr>
        <p:spPr>
          <a:xfrm rot="3335143">
            <a:off x="5038595" y="2290510"/>
            <a:ext cx="99428" cy="12313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/>
        </p:nvGraphicFramePr>
        <p:xfrm>
          <a:off x="838200" y="365126"/>
          <a:ext cx="10515600" cy="1150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/>
              <p:cNvSpPr txBox="1"/>
              <p:nvPr/>
            </p:nvSpPr>
            <p:spPr>
              <a:xfrm>
                <a:off x="838201" y="1742917"/>
                <a:ext cx="11048999" cy="50271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6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400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400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7030A0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4500" b="1" dirty="0">
                    <a:solidFill>
                      <a:srgbClr val="FF0000"/>
                    </a:solidFill>
                    <a:latin typeface="Baskerville Old Face" panose="02020602080505020303" pitchFamily="18" charset="0"/>
                  </a:rPr>
                  <a:t>Data</a:t>
                </a:r>
                <a:r>
                  <a:rPr lang="en-US" altLang="zh-CN" sz="45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 </a:t>
                </a:r>
                <a:r>
                  <a:rPr lang="en-US" altLang="zh-CN" sz="4500" b="1" dirty="0">
                    <a:solidFill>
                      <a:srgbClr val="FF0000"/>
                    </a:solidFill>
                    <a:latin typeface="Baskerville Old Face" panose="02020602080505020303" pitchFamily="18" charset="0"/>
                  </a:rPr>
                  <a:t>Decomposition</a:t>
                </a:r>
                <a:endParaRPr lang="en-US" altLang="zh-CN" sz="4500" b="1" dirty="0">
                  <a:solidFill>
                    <a:srgbClr val="FF0000"/>
                  </a:solidFill>
                  <a:latin typeface="Baskerville Old Face" panose="02020602080505020303" pitchFamily="18" charset="0"/>
                </a:endParaRPr>
              </a:p>
              <a:p>
                <a:pPr marL="0" indent="0">
                  <a:buClr>
                    <a:srgbClr val="7030A0"/>
                  </a:buClr>
                  <a:buNone/>
                </a:pPr>
                <a:r>
                  <a:rPr lang="en-US" altLang="zh-CN" sz="4500" b="1" dirty="0">
                    <a:solidFill>
                      <a:srgbClr val="0070C0"/>
                    </a:solidFill>
                    <a:latin typeface="Baskerville Old Face" panose="02020602080505020303" pitchFamily="18" charset="0"/>
                    <a:sym typeface="Wingdings" panose="05000000000000000000" pitchFamily="2" charset="2"/>
                  </a:rPr>
                  <a:t>The first symbol at the left of decimal point </a:t>
                </a:r>
                <a:r>
                  <a:rPr lang="en-US" altLang="zh-CN" sz="4500" b="1" dirty="0">
                    <a:solidFill>
                      <a:srgbClr val="FF0000"/>
                    </a:solidFill>
                    <a:latin typeface="Baskerville Old Face" panose="02020602080505020303" pitchFamily="18" charset="0"/>
                    <a:sym typeface="Wingdings" panose="05000000000000000000" pitchFamily="2" charset="2"/>
                  </a:rPr>
                  <a:t>“.”</a:t>
                </a:r>
                <a:r>
                  <a:rPr lang="en-US" altLang="zh-CN" sz="4500" b="1" dirty="0">
                    <a:solidFill>
                      <a:srgbClr val="0070C0"/>
                    </a:solidFill>
                    <a:latin typeface="Baskerville Old Face" panose="02020602080505020303" pitchFamily="18" charset="0"/>
                    <a:sym typeface="Wingdings" panose="05000000000000000000" pitchFamily="2" charset="2"/>
                  </a:rPr>
                  <a:t> has position </a:t>
                </a:r>
                <a14:m>
                  <m:oMath xmlns:m="http://schemas.openxmlformats.org/officeDocument/2006/math">
                    <m:r>
                      <a:rPr lang="en-US" altLang="zh-CN" sz="4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𝒊</m:t>
                    </m:r>
                    <m:r>
                      <a:rPr lang="en-US" altLang="zh-CN" sz="4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altLang="zh-CN" sz="4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𝟎</m:t>
                    </m:r>
                  </m:oMath>
                </a14:m>
                <a:r>
                  <a:rPr lang="en-US" altLang="zh-CN" sz="4500" b="1" dirty="0">
                    <a:solidFill>
                      <a:srgbClr val="0070C0"/>
                    </a:solidFill>
                    <a:latin typeface="Baskerville Old Face" panose="02020602080505020303" pitchFamily="18" charset="0"/>
                    <a:sym typeface="Wingdings" panose="05000000000000000000" pitchFamily="2" charset="2"/>
                  </a:rPr>
                  <a:t>, and increase(</a:t>
                </a:r>
                <a14:m>
                  <m:oMath xmlns:m="http://schemas.openxmlformats.org/officeDocument/2006/math">
                    <m:r>
                      <a:rPr lang="en-US" altLang="zh-CN" sz="4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𝒊</m:t>
                    </m:r>
                    <m:r>
                      <a:rPr lang="en-US" altLang="zh-CN" sz="4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r>
                      <a:rPr lang="en-US" altLang="zh-CN" sz="4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altLang="zh-CN" sz="4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𝟏</m:t>
                    </m:r>
                  </m:oMath>
                </a14:m>
                <a:r>
                  <a:rPr lang="en-US" altLang="zh-CN" sz="4500" b="1" dirty="0">
                    <a:solidFill>
                      <a:srgbClr val="0070C0"/>
                    </a:solidFill>
                    <a:latin typeface="Baskerville Old Face" panose="02020602080505020303" pitchFamily="18" charset="0"/>
                    <a:sym typeface="Wingdings" panose="05000000000000000000" pitchFamily="2" charset="2"/>
                  </a:rPr>
                  <a:t>) towards left while decrease(</a:t>
                </a:r>
                <a14:m>
                  <m:oMath xmlns:m="http://schemas.openxmlformats.org/officeDocument/2006/math">
                    <m:r>
                      <a:rPr lang="en-US" altLang="zh-CN" sz="4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𝒊</m:t>
                    </m:r>
                    <m:r>
                      <a:rPr lang="en-US" altLang="zh-CN" sz="4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en-US" altLang="zh-CN" sz="4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altLang="zh-CN" sz="4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𝟏</m:t>
                    </m:r>
                  </m:oMath>
                </a14:m>
                <a:r>
                  <a:rPr lang="en-US" altLang="zh-CN" sz="4500" b="1" dirty="0">
                    <a:solidFill>
                      <a:srgbClr val="0070C0"/>
                    </a:solidFill>
                    <a:latin typeface="Baskerville Old Face" panose="02020602080505020303" pitchFamily="18" charset="0"/>
                    <a:sym typeface="Wingdings" panose="05000000000000000000" pitchFamily="2" charset="2"/>
                  </a:rPr>
                  <a:t>) toward right.</a:t>
                </a:r>
                <a:endParaRPr lang="en-US" altLang="zh-CN" sz="45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 marL="0" indent="0" algn="ctr">
                  <a:buClr>
                    <a:srgbClr val="7030A0"/>
                  </a:buClr>
                  <a:buNone/>
                </a:pPr>
                <a:r>
                  <a:rPr lang="en-AU" altLang="zh-CN" sz="4500" dirty="0">
                    <a:solidFill>
                      <a:srgbClr val="0070C0"/>
                    </a:solidFill>
                  </a:rPr>
                  <a:t> </a:t>
                </a:r>
                <a:endParaRPr lang="en-AU" altLang="zh-CN" sz="4500" dirty="0">
                  <a:solidFill>
                    <a:srgbClr val="0070C0"/>
                  </a:solidFill>
                </a:endParaRPr>
              </a:p>
              <a:p>
                <a:pPr marL="0" indent="0" algn="ctr">
                  <a:lnSpc>
                    <a:spcPct val="170000"/>
                  </a:lnSpc>
                  <a:buClr>
                    <a:srgbClr val="7030A0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5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sz="45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altLang="zh-CN" sz="45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altLang="zh-CN" sz="45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AU" altLang="zh-CN" sz="45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AU" altLang="zh-CN" sz="45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altLang="zh-CN" sz="45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AU" altLang="zh-CN" sz="45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AU" altLang="zh-CN" sz="45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altLang="zh-CN" sz="45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AU" altLang="zh-CN" sz="45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altLang="zh-CN" sz="45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…</m:t>
                                  </m:r>
                                  <m:r>
                                    <a:rPr lang="en-AU" altLang="zh-CN" sz="45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45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AU" altLang="zh-CN" sz="45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altLang="zh-CN" sz="45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AU" altLang="zh-CN" sz="45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altLang="zh-CN" sz="4500" b="1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zh-CN" sz="4500" b="1" dirty="0">
                                  <a:solidFill>
                                    <a:srgbClr val="FF0000"/>
                                  </a:solidFill>
                                  <a:latin typeface="Baskerville Old Face" panose="02020602080505020303" pitchFamily="18" charset="0"/>
                                  <a:sym typeface="Wingdings" panose="05000000000000000000" pitchFamily="2" charset="2"/>
                                </a:rPr>
                                <m:t>.</m:t>
                              </m:r>
                              <m:r>
                                <m:rPr>
                                  <m:nor/>
                                </m:rPr>
                                <a:rPr lang="en-US" altLang="zh-CN" sz="4500" b="1" i="0" dirty="0" smtClean="0">
                                  <a:solidFill>
                                    <a:srgbClr val="FF0000"/>
                                  </a:solidFill>
                                  <a:latin typeface="Baskerville Old Face" panose="02020602080505020303" pitchFamily="18" charset="0"/>
                                  <a:sym typeface="Wingdings" panose="05000000000000000000" pitchFamily="2" charset="2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AU" altLang="zh-CN" sz="45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altLang="zh-CN" sz="45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45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altLang="zh-CN" sz="45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AU" altLang="zh-CN" sz="45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altLang="zh-CN" sz="45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45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altLang="zh-CN" sz="45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AU" altLang="zh-CN" sz="45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AU" altLang="zh-CN" sz="45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altLang="zh-CN" sz="45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altLang="zh-CN" sz="45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45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45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r>
                        <a:rPr lang="en-AU" altLang="zh-CN" sz="45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altLang="zh-CN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altLang="zh-CN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AU" altLang="zh-CN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AU" altLang="zh-CN" sz="45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AU" altLang="zh-CN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AU" altLang="zh-CN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a:rPr lang="en-AU" altLang="zh-CN" sz="45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altLang="zh-CN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altLang="zh-CN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AU" altLang="zh-CN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AU" altLang="zh-CN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altLang="zh-CN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AU" altLang="zh-CN" sz="45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AU" altLang="zh-CN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AU" altLang="zh-CN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AU" altLang="zh-CN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altLang="zh-CN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zh-CN" sz="45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AU" altLang="zh-CN" sz="45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r>
                        <a:rPr lang="en-AU" altLang="zh-CN" sz="45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altLang="zh-CN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altLang="zh-CN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45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AU" altLang="zh-CN" sz="45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AU" altLang="zh-CN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AU" altLang="zh-CN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AU" altLang="zh-CN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altLang="zh-CN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AU" altLang="zh-CN" sz="45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altLang="zh-CN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altLang="zh-CN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AU" altLang="zh-CN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AU" altLang="zh-CN" sz="45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AU" altLang="zh-CN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AU" altLang="zh-CN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  <m:r>
                        <a:rPr lang="en-US" altLang="zh-CN" sz="45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45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𝐈𝐧𝐭𝐞𝐫𝐠𝐞𝐫</m:t>
                      </m:r>
                      <m:r>
                        <a:rPr lang="en-US" altLang="zh-CN" sz="45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45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𝐩𝐚𝐫𝐭</m:t>
                      </m:r>
                      <m:r>
                        <a:rPr lang="en-US" altLang="zh-CN" sz="45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500" b="1" dirty="0">
                  <a:solidFill>
                    <a:srgbClr val="0070C0"/>
                  </a:solidFill>
                  <a:latin typeface="Baskerville Old Face" panose="02020602080505020303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Clr>
                    <a:srgbClr val="7030A0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altLang="zh-CN" sz="45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altLang="zh-CN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altLang="zh-CN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altLang="zh-CN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AU" altLang="zh-CN" sz="45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AU" altLang="zh-CN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AU" altLang="zh-CN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altLang="zh-CN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AU" altLang="zh-CN" sz="45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altLang="zh-CN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altLang="zh-CN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altLang="zh-CN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AU" altLang="zh-CN" sz="45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AU" altLang="zh-CN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AU" altLang="zh-CN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altLang="zh-CN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45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AU" altLang="zh-CN" sz="45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r>
                        <a:rPr lang="en-US" altLang="zh-CN" sz="45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altLang="zh-CN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altLang="zh-CN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45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r>
                        <a:rPr lang="en-AU" altLang="zh-CN" sz="45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AU" altLang="zh-CN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AU" altLang="zh-CN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45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sup>
                      </m:sSup>
                      <m:r>
                        <a:rPr lang="en-US" altLang="zh-CN" sz="450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45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𝐅𝐫𝐚𝐜𝐭𝐢𝐨𝐧𝐚𝐥</m:t>
                      </m:r>
                      <m:r>
                        <a:rPr lang="en-US" altLang="zh-CN" sz="45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45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𝐩𝐚𝐫𝐭</m:t>
                      </m:r>
                      <m:r>
                        <a:rPr lang="en-US" altLang="zh-CN" sz="4500" b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5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 marL="0" indent="0" algn="ctr">
                  <a:buClr>
                    <a:srgbClr val="7030A0"/>
                  </a:buClr>
                  <a:buNone/>
                </a:pPr>
                <a:endParaRPr lang="en-US" altLang="zh-CN" sz="38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 marL="0" indent="0">
                  <a:buClr>
                    <a:srgbClr val="7030A0"/>
                  </a:buClr>
                  <a:buNone/>
                </a:pPr>
                <a:r>
                  <a:rPr lang="en-US" altLang="zh-CN" sz="45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where </a:t>
                </a:r>
                <a:r>
                  <a:rPr lang="en-US" altLang="zh-CN" sz="4500" b="1" i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b</a:t>
                </a:r>
                <a:r>
                  <a:rPr lang="en-US" altLang="zh-CN" sz="45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 denotes the base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5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5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45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45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 denotes the symbol at the </a:t>
                </a:r>
                <a:r>
                  <a:rPr lang="en-US" altLang="zh-CN" sz="4500" b="1" dirty="0" err="1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i</a:t>
                </a:r>
                <a:r>
                  <a:rPr lang="en-US" altLang="zh-CN" sz="4500" b="1" i="1" baseline="30000" dirty="0" err="1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th</a:t>
                </a:r>
                <a:r>
                  <a:rPr lang="en-US" altLang="zh-CN" sz="45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 position.</a:t>
                </a:r>
                <a:endParaRPr lang="en-US" altLang="zh-CN" sz="45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 marL="0" indent="0" algn="ctr">
                  <a:buClr>
                    <a:srgbClr val="7030A0"/>
                  </a:buClr>
                  <a:buNone/>
                </a:pPr>
                <a:endParaRPr lang="en-US" altLang="zh-CN" sz="38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 lvl="1">
                  <a:buClr>
                    <a:srgbClr val="7030A0"/>
                  </a:buClr>
                  <a:buFont typeface="Wingdings" panose="05000000000000000000" pitchFamily="2" charset="2"/>
                  <a:buChar char="Ø"/>
                </a:pPr>
                <a:endParaRPr lang="en-US" altLang="zh-CN" sz="45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 lvl="1">
                  <a:buClr>
                    <a:srgbClr val="7030A0"/>
                  </a:buClr>
                  <a:buFont typeface="Wingdings" panose="05000000000000000000" pitchFamily="2" charset="2"/>
                  <a:buChar char="Ø"/>
                </a:pPr>
                <a:endParaRPr lang="en-US" altLang="zh-CN" sz="45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 lvl="1">
                  <a:buClr>
                    <a:srgbClr val="7030A0"/>
                  </a:buClr>
                  <a:buFont typeface="Wingdings" panose="05000000000000000000" pitchFamily="2" charset="2"/>
                  <a:buChar char="Ø"/>
                </a:pPr>
                <a:endParaRPr lang="en-US" altLang="zh-CN" sz="36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>
                  <a:buClr>
                    <a:srgbClr val="7030A0"/>
                  </a:buClr>
                  <a:buFont typeface="Wingdings" panose="05000000000000000000" pitchFamily="2" charset="2"/>
                  <a:buChar char="Ø"/>
                </a:pPr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 marL="0" indent="0" algn="ctr">
                  <a:buClr>
                    <a:srgbClr val="7030A0"/>
                  </a:buClr>
                  <a:buNone/>
                </a:pPr>
                <a:endParaRPr lang="en-US" altLang="zh-CN" sz="24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</p:txBody>
          </p:sp>
        </mc:Choice>
        <mc:Fallback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1742917"/>
                <a:ext cx="11048999" cy="5027160"/>
              </a:xfrm>
              <a:prstGeom prst="rect">
                <a:avLst/>
              </a:prstGeom>
              <a:blipFill rotWithShape="1">
                <a:blip r:embed="rId6"/>
                <a:stretch>
                  <a:fillRect t="-9" b="-491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838200" y="365126"/>
          <a:ext cx="10515600" cy="1150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58398" y="1660707"/>
            <a:ext cx="8859110" cy="17870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5000" y="1658069"/>
            <a:ext cx="4357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FF0000"/>
                </a:solidFill>
              </a:rPr>
              <a:t>Example1</a:t>
            </a:r>
            <a:endParaRPr lang="en-AU" sz="3600" dirty="0">
              <a:solidFill>
                <a:srgbClr val="FF0000"/>
              </a:solidFill>
            </a:endParaRPr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6426" y="3529596"/>
            <a:ext cx="7648575" cy="1152525"/>
          </a:xfrm>
          <a:prstGeom prst="rect">
            <a:avLst/>
          </a:prstGeom>
        </p:spPr>
      </p:pic>
      <p:sp>
        <p:nvSpPr>
          <p:cNvPr id="9" name="TextBox 4"/>
          <p:cNvSpPr txBox="1"/>
          <p:nvPr/>
        </p:nvSpPr>
        <p:spPr>
          <a:xfrm>
            <a:off x="635000" y="3447738"/>
            <a:ext cx="4357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FF0000"/>
                </a:solidFill>
              </a:rPr>
              <a:t>Example2</a:t>
            </a:r>
            <a:endParaRPr lang="en-AU" sz="3600" dirty="0">
              <a:solidFill>
                <a:srgbClr val="FF0000"/>
              </a:solidFill>
            </a:endParaRPr>
          </a:p>
        </p:txBody>
      </p:sp>
      <p:pic>
        <p:nvPicPr>
          <p:cNvPr id="10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4326" y="5614006"/>
            <a:ext cx="6867525" cy="1009650"/>
          </a:xfrm>
          <a:prstGeom prst="rect">
            <a:avLst/>
          </a:prstGeom>
        </p:spPr>
      </p:pic>
      <p:sp>
        <p:nvSpPr>
          <p:cNvPr id="11" name="TextBox 5"/>
          <p:cNvSpPr txBox="1"/>
          <p:nvPr/>
        </p:nvSpPr>
        <p:spPr>
          <a:xfrm>
            <a:off x="635000" y="4763979"/>
            <a:ext cx="4357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FF0000"/>
                </a:solidFill>
              </a:rPr>
              <a:t>Example3</a:t>
            </a:r>
            <a:endParaRPr lang="en-AU" sz="3600" dirty="0">
              <a:solidFill>
                <a:srgbClr val="FF0000"/>
              </a:solidFill>
            </a:endParaRPr>
          </a:p>
        </p:txBody>
      </p:sp>
      <p:pic>
        <p:nvPicPr>
          <p:cNvPr id="12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4326" y="4915010"/>
            <a:ext cx="16764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/>
        </p:nvGraphicFramePr>
        <p:xfrm>
          <a:off x="838200" y="365126"/>
          <a:ext cx="10515600" cy="1150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4" name="Content Placeholder 2"/>
          <p:cNvSpPr txBox="1"/>
          <p:nvPr/>
        </p:nvSpPr>
        <p:spPr>
          <a:xfrm>
            <a:off x="838200" y="2041855"/>
            <a:ext cx="11048999" cy="4886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1. Binary number 100.1 equals to decimal number </a:t>
            </a:r>
            <a:r>
              <a:rPr lang="en-US" altLang="zh-CN" sz="2800" b="1" dirty="0">
                <a:solidFill>
                  <a:srgbClr val="0070C0"/>
                </a:solidFill>
              </a:rPr>
              <a:t>_________</a:t>
            </a:r>
            <a:endParaRPr lang="en-US" altLang="zh-CN" sz="28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Ø"/>
            </a:pPr>
            <a:endParaRPr lang="en-US" altLang="zh-CN" sz="32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2. Octal number 100.1 equals to decimal number </a:t>
            </a:r>
            <a:r>
              <a:rPr lang="en-US" altLang="zh-CN" sz="3200" b="1" dirty="0">
                <a:solidFill>
                  <a:srgbClr val="0070C0"/>
                </a:solidFill>
              </a:rPr>
              <a:t>_________</a:t>
            </a:r>
            <a:endParaRPr lang="en-US" altLang="zh-CN" sz="32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 marL="0" indent="0">
              <a:buClr>
                <a:srgbClr val="7030A0"/>
              </a:buClr>
              <a:buNone/>
            </a:pPr>
            <a:endParaRPr lang="en-US" altLang="zh-CN" sz="32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3. Convert hexadecimal number 3D5.F9 into decimal number.</a:t>
            </a:r>
            <a:endParaRPr lang="en-US" altLang="zh-CN" sz="32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Ø"/>
            </a:pPr>
            <a:endParaRPr lang="en-US" altLang="zh-CN" sz="32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 lvl="1">
              <a:buClr>
                <a:srgbClr val="7030A0"/>
              </a:buClr>
              <a:buFont typeface="Wingdings" panose="05000000000000000000" pitchFamily="2" charset="2"/>
              <a:buChar char="Ø"/>
            </a:pPr>
            <a:endParaRPr lang="en-US" altLang="zh-CN" sz="36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Ø"/>
            </a:pPr>
            <a:endParaRPr lang="en-US" altLang="zh-CN" sz="32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 marL="0" indent="0" algn="ctr">
              <a:buClr>
                <a:srgbClr val="7030A0"/>
              </a:buClr>
              <a:buNone/>
            </a:pPr>
            <a:endParaRPr lang="en-US" altLang="zh-CN" sz="24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479" y="1813788"/>
            <a:ext cx="10442672" cy="4189732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055330" y="204864"/>
            <a:ext cx="10515600" cy="1146600"/>
            <a:chOff x="0" y="1783"/>
            <a:chExt cx="10515600" cy="1146600"/>
          </a:xfrm>
        </p:grpSpPr>
        <p:sp>
          <p:nvSpPr>
            <p:cNvPr id="5" name="Rounded Rectangle 4"/>
            <p:cNvSpPr/>
            <p:nvPr/>
          </p:nvSpPr>
          <p:spPr>
            <a:xfrm>
              <a:off x="0" y="1783"/>
              <a:ext cx="10515600" cy="1146600"/>
            </a:xfrm>
            <a:prstGeom prst="roundRect">
              <a:avLst/>
            </a:prstGeom>
            <a:solidFill>
              <a:schemeClr val="accent1">
                <a:lumMod val="75000"/>
                <a:alpha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/>
            <p:cNvSpPr txBox="1"/>
            <p:nvPr/>
          </p:nvSpPr>
          <p:spPr>
            <a:xfrm>
              <a:off x="55972" y="57755"/>
              <a:ext cx="10403656" cy="10346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6690" tIns="186690" rIns="186690" bIns="186690" numCol="1" spcCol="1270" anchor="ctr" anchorCtr="0">
              <a:noAutofit/>
            </a:bodyPr>
            <a:lstStyle/>
            <a:p>
              <a:pPr lvl="0" algn="l" defTabSz="21780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900" b="1" kern="1200" dirty="0">
                  <a:solidFill>
                    <a:srgbClr val="FA6C04"/>
                  </a:solidFill>
                  <a:latin typeface="Lucida Bright" panose="02040602050505020304" charset="0"/>
                  <a:cs typeface="Lucida Bright" panose="02040602050505020304" charset="0"/>
                </a:rPr>
                <a:t>Teaching Fellows</a:t>
              </a:r>
              <a:r>
                <a:rPr lang="en-US" sz="4900" b="1" kern="1200" dirty="0">
                  <a:solidFill>
                    <a:srgbClr val="00B050"/>
                  </a:solidFill>
                  <a:latin typeface="Algerian" panose="04020705040A02060702" pitchFamily="82" charset="0"/>
                </a:rPr>
                <a:t> </a:t>
              </a:r>
              <a:endParaRPr lang="en-US" sz="4900" b="1" kern="1200" dirty="0">
                <a:solidFill>
                  <a:srgbClr val="00B050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055330" y="1314299"/>
            <a:ext cx="10178322" cy="4928457"/>
          </a:xfrm>
        </p:spPr>
        <p:txBody>
          <a:bodyPr>
            <a:normAutofit/>
          </a:bodyPr>
          <a:lstStyle/>
          <a:p>
            <a:pPr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TAs for Tutorial:</a:t>
            </a:r>
            <a:endParaRPr lang="en-US" altLang="zh-CN" b="1" dirty="0">
              <a:solidFill>
                <a:srgbClr val="FF000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51485" y="3726180"/>
            <a:ext cx="11386185" cy="57721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/>
        </p:nvGraphicFramePr>
        <p:xfrm>
          <a:off x="838200" y="365126"/>
          <a:ext cx="10515600" cy="1150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/>
              <p:nvPr/>
            </p:nvSpPr>
            <p:spPr>
              <a:xfrm>
                <a:off x="741484" y="2033062"/>
                <a:ext cx="11550162" cy="3620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400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400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7030A0"/>
                  </a:buCl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𝟏𝟎𝟎</m:t>
                        </m:r>
                        <m:r>
                          <a:rPr lang="en-US" altLang="zh-C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CN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p>
                    </m:sSup>
                    <m:r>
                      <a:rPr lang="en-US" altLang="zh-CN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CN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  <m:r>
                          <a:rPr lang="en-US" altLang="zh-C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  <m:r>
                          <a:rPr lang="en-US" altLang="zh-C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𝟏𝟎</m:t>
                        </m:r>
                      </m:sub>
                    </m:sSub>
                  </m:oMath>
                </a14:m>
                <a:endParaRPr lang="en-US" altLang="zh-CN" sz="28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>
                  <a:buClr>
                    <a:srgbClr val="7030A0"/>
                  </a:buClr>
                  <a:buFont typeface="Wingdings" panose="05000000000000000000" pitchFamily="2" charset="2"/>
                  <a:buChar char="Ø"/>
                </a:pPr>
                <a:endParaRPr lang="en-US" altLang="zh-CN" sz="28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>
                  <a:buClr>
                    <a:srgbClr val="7030A0"/>
                  </a:buCl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𝟏𝟎𝟎</m:t>
                        </m:r>
                        <m:r>
                          <a:rPr lang="en-US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sub>
                    </m:sSub>
                    <m:r>
                      <a:rPr lang="en-US" altLang="zh-CN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𝟖</m:t>
                        </m:r>
                      </m:e>
                      <m:sup>
                        <m:r>
                          <a:rPr lang="en-US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𝟖</m:t>
                        </m:r>
                      </m:e>
                      <m:sup>
                        <m:r>
                          <a:rPr lang="en-US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CN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𝟖</m:t>
                        </m:r>
                      </m:e>
                      <m:sup>
                        <m:r>
                          <a:rPr lang="en-US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p>
                    </m:sSup>
                    <m:r>
                      <a:rPr lang="en-US" altLang="zh-CN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𝟖</m:t>
                        </m:r>
                      </m:e>
                      <m:sup>
                        <m:r>
                          <a:rPr lang="en-US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CN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𝟔𝟒</m:t>
                        </m:r>
                        <m:r>
                          <a:rPr lang="en-US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𝟏𝟐</m:t>
                        </m:r>
                        <m:r>
                          <a:rPr lang="en-US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  <m:r>
                          <a:rPr lang="en-US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𝟏𝟎</m:t>
                        </m:r>
                      </m:sub>
                    </m:sSub>
                  </m:oMath>
                </a14:m>
                <a:endParaRPr lang="en-US" altLang="zh-CN" sz="36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>
                  <a:buClr>
                    <a:srgbClr val="7030A0"/>
                  </a:buClr>
                  <a:buFont typeface="Wingdings" panose="05000000000000000000" pitchFamily="2" charset="2"/>
                  <a:buChar char="Ø"/>
                </a:pPr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>
                  <a:buClr>
                    <a:srgbClr val="7030A0"/>
                  </a:buCl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  <m:r>
                          <a:rPr lang="en-US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  <m:r>
                          <a:rPr lang="en-US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  <m:r>
                          <a:rPr lang="en-US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𝟗</m:t>
                        </m:r>
                        <m:r>
                          <a:rPr lang="en-US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𝟏𝟔</m:t>
                        </m:r>
                      </m:sub>
                    </m:sSub>
                    <m:r>
                      <a:rPr lang="en-US" altLang="zh-CN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r>
                      <a:rPr lang="en-US" altLang="zh-CN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𝟏𝟔</m:t>
                        </m:r>
                      </m:e>
                      <m:sup>
                        <m:r>
                          <a:rPr lang="en-US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𝟏𝟑</m:t>
                    </m:r>
                    <m:r>
                      <a:rPr lang="en-US" altLang="zh-CN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𝟏𝟔</m:t>
                        </m:r>
                      </m:e>
                      <m:sup>
                        <m:r>
                          <a:rPr lang="en-US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CN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lang="en-US" altLang="zh-CN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𝟏𝟔</m:t>
                        </m:r>
                      </m:e>
                      <m:sup>
                        <m:r>
                          <a:rPr lang="en-US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p>
                    </m:sSup>
                    <m:r>
                      <a:rPr lang="en-US" altLang="zh-CN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𝟏𝟓</m:t>
                    </m:r>
                    <m:r>
                      <a:rPr lang="en-US" altLang="zh-CN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𝟏𝟔</m:t>
                        </m:r>
                      </m:e>
                      <m:sup>
                        <m:r>
                          <a:rPr lang="en-US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CN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</m:t>
                    </m:r>
                    <m:r>
                      <a:rPr lang="en-US" altLang="zh-CN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𝟏𝟔</m:t>
                        </m:r>
                      </m:e>
                      <m:sup>
                        <m:r>
                          <a:rPr lang="en-US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𝟗𝟖𝟏</m:t>
                        </m:r>
                        <m:r>
                          <a:rPr lang="en-US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𝟗𝟕𝟐𝟔𝟓𝟔𝟐𝟓</m:t>
                        </m:r>
                        <m:r>
                          <a:rPr lang="en-US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𝟏𝟎</m:t>
                        </m:r>
                      </m:sub>
                    </m:sSub>
                  </m:oMath>
                </a14:m>
                <a:endParaRPr lang="en-US" altLang="zh-CN" sz="2800" b="1" i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Clr>
                    <a:srgbClr val="7030A0"/>
                  </a:buClr>
                  <a:buNone/>
                </a:pPr>
                <a:endParaRPr lang="en-US" altLang="zh-CN" sz="24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84" y="2033062"/>
                <a:ext cx="11550162" cy="3620391"/>
              </a:xfrm>
              <a:prstGeom prst="rect">
                <a:avLst/>
              </a:prstGeom>
              <a:blipFill rotWithShape="1">
                <a:blip r:embed="rId6"/>
                <a:stretch>
                  <a:fillRect l="-4" t="-12" r="5" b="-3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/>
        </p:nvGraphicFramePr>
        <p:xfrm>
          <a:off x="838200" y="365126"/>
          <a:ext cx="10515600" cy="1150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/>
              <p:nvPr/>
            </p:nvSpPr>
            <p:spPr>
              <a:xfrm>
                <a:off x="838200" y="1945139"/>
                <a:ext cx="11048999" cy="39457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400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400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7030A0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For </a:t>
                </a:r>
                <a:r>
                  <a:rPr lang="en-US" altLang="zh-CN" sz="3200" b="1" dirty="0">
                    <a:solidFill>
                      <a:srgbClr val="FF0000"/>
                    </a:solidFill>
                    <a:latin typeface="Baskerville Old Face" panose="02020602080505020303" pitchFamily="18" charset="0"/>
                  </a:rPr>
                  <a:t>integer part</a:t>
                </a:r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, use </a:t>
                </a:r>
                <a:r>
                  <a:rPr lang="en-US" altLang="zh-CN" sz="3200" b="1" dirty="0">
                    <a:solidFill>
                      <a:srgbClr val="FF0000"/>
                    </a:solidFill>
                    <a:latin typeface="Baskerville Old Face" panose="02020602080505020303" pitchFamily="18" charset="0"/>
                  </a:rPr>
                  <a:t>division</a:t>
                </a:r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 by the base. Because </a:t>
                </a:r>
                <a:r>
                  <a:rPr lang="en-AU" altLang="zh-CN" sz="26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N</a:t>
                </a:r>
                <a14:m>
                  <m:oMath xmlns:m="http://schemas.openxmlformats.org/officeDocument/2006/math">
                    <m:r>
                      <a:rPr lang="en-AU" altLang="zh-CN" sz="26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AU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AU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AU" altLang="zh-CN" sz="26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AU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AU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AU" altLang="zh-CN" sz="26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AU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AU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AU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AU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AU" altLang="zh-CN" sz="26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AU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AU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AU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AU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AU" altLang="zh-CN" sz="2600" b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AU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AU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AU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AU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AU" altLang="zh-CN" sz="26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AU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AU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AU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AU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AU" altLang="zh-CN" sz="26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…+</m:t>
                    </m:r>
                    <m:sSub>
                      <m:sSubPr>
                        <m:ctrlPr>
                          <a:rPr lang="en-AU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AU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AU" altLang="zh-CN" sz="26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AU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AU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p>
                    </m:sSup>
                    <m:r>
                      <a:rPr lang="en-US" altLang="zh-CN" sz="2600" b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6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𝐈𝐧𝐭𝐞𝐫𝐠𝐞𝐫</m:t>
                    </m:r>
                    <m:r>
                      <a:rPr lang="en-US" altLang="zh-CN" sz="26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6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𝐩𝐚𝐫𝐭</m:t>
                    </m:r>
                    <m:r>
                      <a:rPr lang="en-US" altLang="zh-CN" sz="2600" b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600" b="1" dirty="0">
                    <a:solidFill>
                      <a:srgbClr val="0070C0"/>
                    </a:solidFill>
                    <a:latin typeface="Baskerville Old Face" panose="02020602080505020303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  <a:ea typeface="Cambria Math" panose="02040503050406030204" pitchFamily="18" charset="0"/>
                  </a:rPr>
                  <a:t>so </a:t>
                </a:r>
                <a:r>
                  <a:rPr lang="en-US" altLang="zh-CN" sz="2600" b="1" dirty="0" err="1">
                    <a:solidFill>
                      <a:srgbClr val="0070C0"/>
                    </a:solidFill>
                    <a:latin typeface="Baskerville Old Face" panose="02020602080505020303" pitchFamily="18" charset="0"/>
                    <a:ea typeface="Cambria Math" panose="02040503050406030204" pitchFamily="18" charset="0"/>
                  </a:rPr>
                  <a:t>i</a:t>
                </a:r>
                <a:r>
                  <a:rPr lang="en-US" altLang="zh-CN" sz="2600" b="1" dirty="0">
                    <a:solidFill>
                      <a:srgbClr val="0070C0"/>
                    </a:solidFill>
                    <a:latin typeface="Baskerville Old Face" panose="02020602080505020303" pitchFamily="18" charset="0"/>
                    <a:ea typeface="Cambria Math" panose="02040503050406030204" pitchFamily="18" charset="0"/>
                  </a:rPr>
                  <a:t>) mod(</a:t>
                </a:r>
                <a:r>
                  <a:rPr lang="en-US" altLang="zh-CN" sz="2600" b="1" dirty="0" err="1">
                    <a:solidFill>
                      <a:srgbClr val="0070C0"/>
                    </a:solidFill>
                    <a:latin typeface="Baskerville Old Face" panose="02020602080505020303" pitchFamily="18" charset="0"/>
                    <a:ea typeface="Cambria Math" panose="02040503050406030204" pitchFamily="18" charset="0"/>
                  </a:rPr>
                  <a:t>N,b</a:t>
                </a:r>
                <a:r>
                  <a:rPr lang="en-US" altLang="zh-CN" sz="2600" b="1" dirty="0">
                    <a:solidFill>
                      <a:srgbClr val="0070C0"/>
                    </a:solidFill>
                    <a:latin typeface="Baskerville Old Face" panose="02020602080505020303" pitchFamily="18" charset="0"/>
                    <a:ea typeface="Cambria Math" panose="02040503050406030204" pitchFamily="18" charset="0"/>
                  </a:rPr>
                  <a:t>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AU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CN" sz="2600" b="1" dirty="0">
                    <a:solidFill>
                      <a:srgbClr val="0070C0"/>
                    </a:solidFill>
                    <a:latin typeface="Baskerville Old Face" panose="02020602080505020303" pitchFamily="18" charset="0"/>
                    <a:ea typeface="Cambria Math" panose="02040503050406030204" pitchFamily="18" charset="0"/>
                  </a:rPr>
                  <a:t> ii) mod(N//b, b)=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2600" b="1" dirty="0">
                    <a:solidFill>
                      <a:srgbClr val="0070C0"/>
                    </a:solidFill>
                    <a:latin typeface="Baskerville Old Face" panose="02020602080505020303" pitchFamily="18" charset="0"/>
                    <a:ea typeface="Cambria Math" panose="02040503050406030204" pitchFamily="18" charset="0"/>
                  </a:rPr>
                  <a:t> iii) mod(N//b//</a:t>
                </a:r>
                <a:r>
                  <a:rPr lang="en-US" altLang="zh-CN" sz="2600" b="1" dirty="0" err="1">
                    <a:solidFill>
                      <a:srgbClr val="0070C0"/>
                    </a:solidFill>
                    <a:latin typeface="Baskerville Old Face" panose="02020602080505020303" pitchFamily="18" charset="0"/>
                    <a:ea typeface="Cambria Math" panose="02040503050406030204" pitchFamily="18" charset="0"/>
                  </a:rPr>
                  <a:t>b,b</a:t>
                </a:r>
                <a:r>
                  <a:rPr lang="en-US" altLang="zh-CN" sz="2600" b="1" dirty="0">
                    <a:solidFill>
                      <a:srgbClr val="0070C0"/>
                    </a:solidFill>
                    <a:latin typeface="Baskerville Old Face" panose="02020602080505020303" pitchFamily="18" charset="0"/>
                    <a:ea typeface="Cambria Math" panose="02040503050406030204" pitchFamily="18" charset="0"/>
                  </a:rPr>
                  <a:t>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sz="2600" b="1" dirty="0">
                    <a:solidFill>
                      <a:srgbClr val="0070C0"/>
                    </a:solidFill>
                    <a:latin typeface="Baskerville Old Face" panose="02020602080505020303" pitchFamily="18" charset="0"/>
                    <a:ea typeface="Cambria Math" panose="02040503050406030204" pitchFamily="18" charset="0"/>
                  </a:rPr>
                  <a:t>…</a:t>
                </a:r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  <a:ea typeface="Cambria Math" panose="02040503050406030204" pitchFamily="18" charset="0"/>
                  </a:rPr>
                  <a:t>until finally </a:t>
                </a:r>
                <a:r>
                  <a:rPr lang="en-US" altLang="zh-CN" sz="2600" b="1" dirty="0">
                    <a:solidFill>
                      <a:srgbClr val="0070C0"/>
                    </a:solidFill>
                    <a:latin typeface="Baskerville Old Face" panose="02020602080505020303" pitchFamily="18" charset="0"/>
                    <a:ea typeface="Cambria Math" panose="02040503050406030204" pitchFamily="18" charset="0"/>
                  </a:rPr>
                  <a:t>mod(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AU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AU" altLang="zh-CN" sz="26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altLang="zh-CN" sz="2600" b="1" dirty="0">
                    <a:solidFill>
                      <a:srgbClr val="0070C0"/>
                    </a:solidFill>
                    <a:latin typeface="Baskerville Old Face" panose="02020602080505020303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6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altLang="zh-CN" sz="2600" b="1" dirty="0">
                    <a:solidFill>
                      <a:srgbClr val="0070C0"/>
                    </a:solidFill>
                    <a:latin typeface="Baskerville Old Face" panose="02020602080505020303" pitchFamily="18" charset="0"/>
                    <a:ea typeface="Cambria Math" panose="02040503050406030204" pitchFamily="18" charset="0"/>
                  </a:rPr>
                  <a:t>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AU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  <a:ea typeface="Cambria Math" panose="02040503050406030204" pitchFamily="18" charset="0"/>
                  </a:rPr>
                  <a:t>. So the representation for </a:t>
                </a:r>
                <a:r>
                  <a:rPr lang="en-AU" altLang="zh-CN" sz="26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N=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altLang="zh-CN" sz="2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AU" altLang="zh-CN" sz="26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altLang="zh-CN" sz="26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AU" altLang="zh-CN" sz="26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sSub>
                          <m:sSubPr>
                            <m:ctrlPr>
                              <a:rPr lang="en-AU" altLang="zh-CN" sz="26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altLang="zh-CN" sz="26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AU" altLang="zh-CN" sz="26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altLang="zh-CN" sz="26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6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AU" altLang="zh-CN" sz="26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altLang="zh-CN" sz="26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26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sz="2600" b="1" dirty="0">
                            <a:solidFill>
                              <a:srgbClr val="0070C0"/>
                            </a:solidFill>
                            <a:latin typeface="Baskerville Old Face" panose="02020602080505020303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altLang="zh-CN" sz="2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sub>
                    </m:sSub>
                  </m:oMath>
                </a14:m>
                <a:r>
                  <a:rPr lang="en-US" altLang="zh-CN" sz="26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.</a:t>
                </a:r>
                <a:endParaRPr lang="en-US" altLang="zh-CN" sz="26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>
                  <a:buClr>
                    <a:srgbClr val="7030A0"/>
                  </a:buClr>
                  <a:buFont typeface="Wingdings" panose="05000000000000000000" pitchFamily="2" charset="2"/>
                  <a:buChar char="Ø"/>
                </a:pPr>
                <a:endParaRPr lang="en-US" altLang="zh-CN" sz="26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>
                  <a:buClr>
                    <a:srgbClr val="7030A0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For </a:t>
                </a:r>
                <a:r>
                  <a:rPr lang="en-US" altLang="zh-CN" sz="3200" b="1" dirty="0">
                    <a:solidFill>
                      <a:srgbClr val="FF0000"/>
                    </a:solidFill>
                    <a:latin typeface="Baskerville Old Face" panose="02020602080505020303" pitchFamily="18" charset="0"/>
                  </a:rPr>
                  <a:t>fractional part</a:t>
                </a:r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, use </a:t>
                </a:r>
                <a:r>
                  <a:rPr lang="en-US" altLang="zh-CN" sz="3200" b="1" dirty="0">
                    <a:solidFill>
                      <a:srgbClr val="FF0000"/>
                    </a:solidFill>
                    <a:latin typeface="Baskerville Old Face" panose="02020602080505020303" pitchFamily="18" charset="0"/>
                  </a:rPr>
                  <a:t>multiplication</a:t>
                </a:r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 by </a:t>
                </a:r>
                <a:r>
                  <a:rPr lang="en-US" altLang="zh-CN" sz="3200" b="1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the base. </a:t>
                </a:r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Because </a:t>
                </a:r>
                <a14:m>
                  <m:oMath xmlns:m="http://schemas.openxmlformats.org/officeDocument/2006/math">
                    <m:r>
                      <a:rPr lang="en-US" altLang="zh-CN" sz="28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𝐍</m:t>
                    </m:r>
                    <m:r>
                      <a:rPr lang="en-US" altLang="zh-CN" sz="28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8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AU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AU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AU" altLang="zh-CN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AU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AU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AU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AU" altLang="zh-CN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AU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AU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AU" altLang="zh-CN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AU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AU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AU" altLang="zh-CN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AU" altLang="zh-CN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r>
                      <a:rPr lang="en-US" altLang="zh-CN" sz="2800" b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8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𝐅𝐫𝐚𝐜𝐭𝐢𝐨𝐧𝐚𝐥</m:t>
                    </m:r>
                    <m:r>
                      <a:rPr lang="en-US" altLang="zh-CN" sz="28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8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𝐩𝐚𝐫𝐭</m:t>
                    </m:r>
                    <m:r>
                      <a:rPr lang="en-US" altLang="zh-CN" sz="2800" b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,</a:t>
                </a:r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 so </a:t>
                </a:r>
                <a:r>
                  <a:rPr lang="en-US" altLang="zh-CN" sz="2600" b="1" dirty="0" err="1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i</a:t>
                </a:r>
                <a:r>
                  <a:rPr lang="en-US" altLang="zh-CN" sz="26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zh-CN" sz="26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𝐍</m:t>
                    </m:r>
                    <m:r>
                      <a:rPr lang="en-US" altLang="zh-CN" sz="2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  <m:r>
                      <a:rPr lang="en-US" altLang="zh-CN" sz="2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AU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AU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AU" altLang="zh-CN" sz="26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AU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AU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AU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AU" altLang="zh-CN" sz="26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AU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AU" altLang="zh-CN" sz="26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AU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AU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AU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26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sz="26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… ii)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𝐍</m:t>
                        </m:r>
                        <m:r>
                          <a:rPr lang="en-US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  <m:r>
                          <a:rPr lang="en-US" altLang="zh-CN" sz="2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AU" altLang="zh-CN" sz="26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altLang="zh-CN" sz="26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26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6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zh-CN" sz="2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  <m:r>
                      <a:rPr lang="en-US" altLang="zh-CN" sz="26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AU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6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AU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AU" altLang="zh-CN" sz="26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AU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AU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AU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AU" altLang="zh-CN" sz="26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AU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AU" altLang="zh-CN" sz="26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AU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AU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AU" altLang="zh-CN" sz="2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2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</m:t>
                    </m:r>
                  </m:oMath>
                </a14:m>
                <a:r>
                  <a:rPr lang="en-US" altLang="zh-CN" sz="26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 iii)… </a:t>
                </a:r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until finally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 left, no negative power terms of b. Then the representation for</a:t>
                </a:r>
                <a:r>
                  <a:rPr lang="en-US" altLang="zh-CN" sz="26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altLang="zh-CN" sz="2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2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en-US" altLang="zh-CN" sz="2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2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2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2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CN" sz="2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2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lang="en-US" altLang="zh-CN" sz="2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2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sub>
                    </m:sSub>
                  </m:oMath>
                </a14:m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.</a:t>
                </a:r>
                <a:endParaRPr lang="en-US" altLang="zh-CN" sz="36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>
                  <a:buClr>
                    <a:srgbClr val="7030A0"/>
                  </a:buClr>
                  <a:buFont typeface="Wingdings" panose="05000000000000000000" pitchFamily="2" charset="2"/>
                  <a:buChar char="Ø"/>
                </a:pPr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 marL="0" indent="0" algn="ctr">
                  <a:buClr>
                    <a:srgbClr val="7030A0"/>
                  </a:buClr>
                  <a:buNone/>
                </a:pPr>
                <a:endParaRPr lang="en-US" altLang="zh-CN" sz="24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45139"/>
                <a:ext cx="11048999" cy="3945707"/>
              </a:xfrm>
              <a:prstGeom prst="rect">
                <a:avLst/>
              </a:prstGeom>
              <a:blipFill rotWithShape="1">
                <a:blip r:embed="rId6"/>
                <a:stretch>
                  <a:fillRect t="-3" r="-230" b="-173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/>
        </p:nvGraphicFramePr>
        <p:xfrm>
          <a:off x="838200" y="365126"/>
          <a:ext cx="10515600" cy="1150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78877" y="1864702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AU" sz="3600" dirty="0">
                    <a:solidFill>
                      <a:srgbClr val="FF0000"/>
                    </a:solidFill>
                  </a:rPr>
                  <a:t>Example</a:t>
                </a:r>
                <a:r>
                  <a:rPr lang="en-AU" sz="36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altLang="zh-CN" sz="4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altLang="zh-CN" sz="40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altLang="zh-CN" sz="40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57</m:t>
                        </m:r>
                        <m:r>
                          <a:rPr lang="en-AU" altLang="zh-CN" sz="40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AU" altLang="zh-CN" sz="40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AU" altLang="zh-CN" sz="4000" b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AU" altLang="zh-CN" sz="4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altLang="zh-CN" sz="40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(?)</m:t>
                        </m:r>
                      </m:e>
                      <m:sub>
                        <m:r>
                          <a:rPr lang="en-AU" altLang="zh-CN" sz="40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AU" sz="25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 marL="0" indent="0">
                  <a:buNone/>
                </a:pPr>
                <a:endParaRPr lang="en-AU" sz="3600" dirty="0"/>
              </a:p>
              <a:p>
                <a:pPr marL="0" indent="0">
                  <a:buNone/>
                </a:pPr>
                <a:endParaRPr lang="en-AU" sz="3600" dirty="0"/>
              </a:p>
            </p:txBody>
          </p:sp>
        </mc:Choice>
        <mc:Fallback>
          <p:sp>
            <p:nvSpPr>
              <p:cNvPr id="6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78877" y="1864702"/>
                <a:ext cx="10515600" cy="4351338"/>
              </a:xfrm>
              <a:blipFill rotWithShape="1">
                <a:blip r:embed="rId6"/>
                <a:stretch>
                  <a:fillRect l="-3" t="-8" r="3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9812" y="2825749"/>
            <a:ext cx="8291735" cy="3817327"/>
          </a:xfrm>
          <a:prstGeom prst="rect">
            <a:avLst/>
          </a:prstGeom>
        </p:spPr>
      </p:pic>
      <p:sp>
        <p:nvSpPr>
          <p:cNvPr id="8" name="TextBox 6"/>
          <p:cNvSpPr txBox="1"/>
          <p:nvPr/>
        </p:nvSpPr>
        <p:spPr>
          <a:xfrm>
            <a:off x="7272536" y="6042230"/>
            <a:ext cx="284838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FF0000"/>
                </a:solidFill>
              </a:rPr>
              <a:t>Higher position</a:t>
            </a:r>
            <a:endParaRPr lang="en-AU" sz="2800" dirty="0">
              <a:solidFill>
                <a:srgbClr val="FF0000"/>
              </a:solidFill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7272536" y="2897792"/>
            <a:ext cx="309847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FF0000"/>
                </a:solidFill>
              </a:rPr>
              <a:t>Lower position</a:t>
            </a:r>
            <a:endParaRPr lang="en-AU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/>
        </p:nvGraphicFramePr>
        <p:xfrm>
          <a:off x="838200" y="365126"/>
          <a:ext cx="10515600" cy="1150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/>
              <p:nvPr/>
            </p:nvSpPr>
            <p:spPr>
              <a:xfrm>
                <a:off x="838200" y="1945139"/>
                <a:ext cx="11048999" cy="39457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400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400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7030A0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Year 2019 can also be represented as</a:t>
                </a:r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 marL="0" indent="0" algn="ctr">
                  <a:buClr>
                    <a:srgbClr val="7030A0"/>
                  </a:buClr>
                  <a:buNone/>
                </a:pP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𝒀𝒆𝒂𝒓</m:t>
                    </m:r>
                    <m:r>
                      <a:rPr lang="en-US" altLang="zh-CN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          )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𝟏𝟔</m:t>
                        </m:r>
                      </m:sub>
                    </m:sSub>
                    <m:r>
                      <a:rPr lang="en-US" altLang="zh-CN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en-US" altLang="zh-CN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𝒀𝒆𝒂𝒓</m:t>
                    </m:r>
                    <m:r>
                      <a:rPr lang="en-US" altLang="zh-CN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          )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sub>
                    </m:sSub>
                    <m:r>
                      <a:rPr lang="en-US" altLang="zh-CN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US" altLang="zh-CN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𝒀𝒆𝒂𝒓</m:t>
                    </m:r>
                    <m:r>
                      <a:rPr lang="en-US" altLang="zh-CN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            )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 </a:t>
                </a:r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 lvl="1">
                  <a:buClr>
                    <a:srgbClr val="7030A0"/>
                  </a:buClr>
                  <a:buFont typeface="Wingdings" panose="05000000000000000000" pitchFamily="2" charset="2"/>
                  <a:buChar char="Ø"/>
                </a:pPr>
                <a:endParaRPr lang="en-US" altLang="zh-CN" sz="36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>
                  <a:buClr>
                    <a:srgbClr val="7030A0"/>
                  </a:buClr>
                  <a:buFont typeface="Wingdings" panose="05000000000000000000" pitchFamily="2" charset="2"/>
                  <a:buChar char="Ø"/>
                </a:pPr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 marL="0" indent="0" algn="ctr">
                  <a:buClr>
                    <a:srgbClr val="7030A0"/>
                  </a:buClr>
                  <a:buNone/>
                </a:pPr>
                <a:endParaRPr lang="en-US" altLang="zh-CN" sz="24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45139"/>
                <a:ext cx="11048999" cy="3945707"/>
              </a:xfrm>
              <a:prstGeom prst="rect">
                <a:avLst/>
              </a:prstGeom>
              <a:blipFill rotWithShape="1">
                <a:blip r:embed="rId6"/>
                <a:stretch>
                  <a:fillRect t="-3" r="6" b="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838200" y="365126"/>
          <a:ext cx="10515600" cy="1150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/>
              <a:t>	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903" y="2120455"/>
            <a:ext cx="4972050" cy="13525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653" y="4078168"/>
            <a:ext cx="5067300" cy="18383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3628" y="1820008"/>
            <a:ext cx="5715000" cy="4343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838200" y="365126"/>
          <a:ext cx="10515600" cy="1150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/>
              <a:t>	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/>
              <p:cNvSpPr txBox="1"/>
              <p:nvPr/>
            </p:nvSpPr>
            <p:spPr>
              <a:xfrm>
                <a:off x="838200" y="1690687"/>
                <a:ext cx="10515600" cy="48150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AU" sz="3600" dirty="0">
                    <a:solidFill>
                      <a:srgbClr val="FF0000"/>
                    </a:solidFill>
                  </a:rPr>
                  <a:t>Example</a:t>
                </a:r>
                <a:r>
                  <a:rPr lang="en-AU" sz="36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3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36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AU" sz="36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AU" sz="3600" i="1">
                            <a:latin typeface="Cambria Math" panose="02040503050406030204" pitchFamily="18" charset="0"/>
                          </a:rPr>
                          <m:t>875</m:t>
                        </m:r>
                        <m:r>
                          <a:rPr lang="en-AU" sz="3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AU" sz="3600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AU" sz="3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AU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3600" i="1">
                            <a:latin typeface="Cambria Math" panose="02040503050406030204" pitchFamily="18" charset="0"/>
                          </a:rPr>
                          <m:t>(?)</m:t>
                        </m:r>
                      </m:e>
                      <m:sub>
                        <m:r>
                          <a:rPr lang="en-AU" sz="3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AU" sz="36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AU" sz="36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AU" sz="36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AU" sz="3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AU" sz="3600" i="1">
                        <a:latin typeface="Cambria Math" panose="02040503050406030204" pitchFamily="18" charset="0"/>
                      </a:rPr>
                      <m:t>875</m:t>
                    </m:r>
                    <m:r>
                      <a:rPr lang="en-AU" sz="3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AU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AU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AU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AU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AU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75</m:t>
                    </m:r>
                  </m:oMath>
                </a14:m>
                <a:r>
                  <a:rPr lang="en-AU" sz="3600" dirty="0"/>
                  <a:t>    Integer part: 1</a:t>
                </a:r>
                <a:endParaRPr lang="en-AU" sz="36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AU" sz="36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AU" sz="3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AU" sz="3600" i="1">
                        <a:latin typeface="Cambria Math" panose="02040503050406030204" pitchFamily="18" charset="0"/>
                      </a:rPr>
                      <m:t>75</m:t>
                    </m:r>
                    <m:r>
                      <a:rPr lang="en-AU" sz="3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AU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AU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AU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AU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AU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AU" sz="3600" dirty="0"/>
                  <a:t>         Integer part: 1</a:t>
                </a:r>
                <a:endParaRPr lang="en-AU" sz="36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AU" sz="36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AU" sz="3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AU" sz="3600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en-AU" sz="3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AU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AU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AU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AU" sz="3600" dirty="0"/>
                  <a:t>               Integer part: 1</a:t>
                </a:r>
                <a:endParaRPr lang="en-AU" sz="36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AU" sz="36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AU" sz="3600" dirty="0">
                    <a:solidFill>
                      <a:srgbClr val="FF0000"/>
                    </a:solidFill>
                  </a:rPr>
                  <a:t>Answer</a:t>
                </a:r>
                <a:r>
                  <a:rPr lang="en-AU" sz="36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3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36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AU" sz="36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AU" sz="3600" i="1">
                            <a:latin typeface="Cambria Math" panose="02040503050406030204" pitchFamily="18" charset="0"/>
                          </a:rPr>
                          <m:t>875</m:t>
                        </m:r>
                        <m:r>
                          <a:rPr lang="en-AU" sz="3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AU" sz="3600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AU" sz="3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AU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3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36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AU" sz="36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AU" sz="3600" i="1">
                            <a:latin typeface="Cambria Math" panose="02040503050406030204" pitchFamily="18" charset="0"/>
                          </a:rPr>
                          <m:t>111</m:t>
                        </m:r>
                        <m:r>
                          <a:rPr lang="en-AU" sz="3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AU" sz="3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AU" sz="36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AU" sz="36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AU" sz="3600" dirty="0"/>
              </a:p>
            </p:txBody>
          </p:sp>
        </mc:Choice>
        <mc:Fallback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7"/>
                <a:ext cx="10515600" cy="4815043"/>
              </a:xfrm>
              <a:prstGeom prst="rect">
                <a:avLst/>
              </a:prstGeom>
              <a:blipFill rotWithShape="1">
                <a:blip r:embed="rId6"/>
                <a:stretch>
                  <a:fillRect t="-7" b="-142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4"/>
          <p:cNvCxnSpPr/>
          <p:nvPr/>
        </p:nvCxnSpPr>
        <p:spPr>
          <a:xfrm>
            <a:off x="8004746" y="2853294"/>
            <a:ext cx="14991" cy="1528997"/>
          </a:xfrm>
          <a:prstGeom prst="straightConnector1">
            <a:avLst/>
          </a:prstGeom>
          <a:ln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6"/>
          <p:cNvSpPr txBox="1"/>
          <p:nvPr/>
        </p:nvSpPr>
        <p:spPr>
          <a:xfrm>
            <a:off x="7565036" y="4382291"/>
            <a:ext cx="4357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FF0000"/>
                </a:solidFill>
              </a:rPr>
              <a:t>Lower position</a:t>
            </a:r>
            <a:endParaRPr lang="en-AU" sz="2800" dirty="0">
              <a:solidFill>
                <a:srgbClr val="FF0000"/>
              </a:solidFill>
            </a:endParaRPr>
          </a:p>
        </p:txBody>
      </p:sp>
      <p:sp>
        <p:nvSpPr>
          <p:cNvPr id="10" name="TextBox 7"/>
          <p:cNvSpPr txBox="1"/>
          <p:nvPr/>
        </p:nvSpPr>
        <p:spPr>
          <a:xfrm>
            <a:off x="7565036" y="2244467"/>
            <a:ext cx="4357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FF0000"/>
                </a:solidFill>
              </a:rPr>
              <a:t>Higher position</a:t>
            </a:r>
            <a:endParaRPr lang="en-AU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/>
        </p:nvGraphicFramePr>
        <p:xfrm>
          <a:off x="838200" y="365126"/>
          <a:ext cx="10515600" cy="1150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4" name="Content Placeholder 2"/>
          <p:cNvSpPr txBox="1"/>
          <p:nvPr/>
        </p:nvSpPr>
        <p:spPr>
          <a:xfrm>
            <a:off x="838200" y="2015479"/>
            <a:ext cx="11048999" cy="2424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Convert decimal number 100.96875 into binary, octal and hexadecimal number.</a:t>
            </a:r>
            <a:endParaRPr lang="en-US" altLang="zh-CN" sz="32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 marL="0" indent="0" algn="ctr">
              <a:buClr>
                <a:srgbClr val="7030A0"/>
              </a:buClr>
              <a:buNone/>
            </a:pP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 </a:t>
            </a:r>
            <a:endParaRPr lang="en-US" altLang="zh-CN" sz="32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 lvl="1">
              <a:buClr>
                <a:srgbClr val="7030A0"/>
              </a:buClr>
              <a:buFont typeface="Wingdings" panose="05000000000000000000" pitchFamily="2" charset="2"/>
              <a:buChar char="Ø"/>
            </a:pPr>
            <a:endParaRPr lang="en-US" altLang="zh-CN" sz="36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Ø"/>
            </a:pPr>
            <a:endParaRPr lang="en-US" altLang="zh-CN" sz="32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 marL="0" indent="0" algn="ctr">
              <a:buClr>
                <a:srgbClr val="7030A0"/>
              </a:buClr>
              <a:buNone/>
            </a:pPr>
            <a:endParaRPr lang="en-US" altLang="zh-CN" sz="24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endParaRPr lang="en-US" sz="3200" b="1" dirty="0"/>
          </a:p>
          <a:p>
            <a:pPr marL="0" indent="0">
              <a:buNone/>
            </a:pPr>
            <a:endParaRPr lang="en-US" sz="3200" b="1" dirty="0">
              <a:latin typeface="+mn-lt"/>
            </a:endParaRPr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72" y="1747088"/>
            <a:ext cx="6758066" cy="5055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744" y="2521444"/>
            <a:ext cx="3864340" cy="335814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894080" y="335913"/>
            <a:ext cx="10515600" cy="1146600"/>
            <a:chOff x="0" y="1783"/>
            <a:chExt cx="10515600" cy="1146600"/>
          </a:xfrm>
        </p:grpSpPr>
        <p:sp>
          <p:nvSpPr>
            <p:cNvPr id="7" name="Rounded Rectangle 6"/>
            <p:cNvSpPr/>
            <p:nvPr/>
          </p:nvSpPr>
          <p:spPr>
            <a:xfrm>
              <a:off x="0" y="1783"/>
              <a:ext cx="10515600" cy="1146600"/>
            </a:xfrm>
            <a:prstGeom prst="roundRect">
              <a:avLst/>
            </a:prstGeom>
            <a:solidFill>
              <a:schemeClr val="accent1">
                <a:lumMod val="75000"/>
                <a:alpha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 txBox="1"/>
            <p:nvPr/>
          </p:nvSpPr>
          <p:spPr>
            <a:xfrm>
              <a:off x="55972" y="57755"/>
              <a:ext cx="10403656" cy="10346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6690" tIns="186690" rIns="186690" bIns="186690" numCol="1" spcCol="1270" anchor="ctr" anchorCtr="0">
              <a:noAutofit/>
            </a:bodyPr>
            <a:lstStyle/>
            <a:p>
              <a:pPr lvl="0" algn="l" defTabSz="21780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900" b="1" kern="1200" dirty="0">
                  <a:solidFill>
                    <a:srgbClr val="FA6C04"/>
                  </a:solidFill>
                </a:rPr>
                <a:t>Solution</a:t>
              </a:r>
              <a:endParaRPr lang="en-US" sz="4900" b="1" kern="1200" dirty="0">
                <a:solidFill>
                  <a:srgbClr val="FA6C04"/>
                </a:solidFill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/>
        </p:nvGraphicFramePr>
        <p:xfrm>
          <a:off x="838200" y="365126"/>
          <a:ext cx="10515600" cy="1150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/>
              <p:nvPr/>
            </p:nvSpPr>
            <p:spPr>
              <a:xfrm>
                <a:off x="838200" y="1927555"/>
                <a:ext cx="11048999" cy="39457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400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400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7030A0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1.Convert decimal number 0.3 into octal number.</a:t>
                </a:r>
                <a:endParaRPr lang="en-US" altLang="zh-CN" sz="28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>
                  <a:buClr>
                    <a:srgbClr val="7030A0"/>
                  </a:buClr>
                  <a:buFont typeface="Wingdings" panose="05000000000000000000" pitchFamily="2" charset="2"/>
                  <a:buChar char="Ø"/>
                </a:pPr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>
                  <a:buClr>
                    <a:srgbClr val="7030A0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2.Convert decimal number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  <m:r>
                      <a:rPr lang="en-US" altLang="zh-CN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</m:t>
                    </m:r>
                    <m:acc>
                      <m:accPr>
                        <m:chr m:val="̇"/>
                        <m:ctrlP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acc>
                  </m:oMath>
                </a14:m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 into octal number.</a:t>
                </a:r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>
                  <a:buClr>
                    <a:srgbClr val="7030A0"/>
                  </a:buClr>
                  <a:buFont typeface="Wingdings" panose="05000000000000000000" pitchFamily="2" charset="2"/>
                  <a:buChar char="Ø"/>
                </a:pPr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>
                  <a:buClr>
                    <a:srgbClr val="7030A0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3.Convert decimal number </a:t>
                </a:r>
                <a14:m>
                  <m:oMath xmlns:m="http://schemas.openxmlformats.org/officeDocument/2006/math">
                    <m:r>
                      <a:rPr lang="zh-CN" altLang="en-US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 into octal number.</a:t>
                </a:r>
                <a:endParaRPr lang="en-US" altLang="zh-CN" sz="36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>
                  <a:buClr>
                    <a:srgbClr val="7030A0"/>
                  </a:buClr>
                  <a:buFont typeface="Wingdings" panose="05000000000000000000" pitchFamily="2" charset="2"/>
                  <a:buChar char="Ø"/>
                </a:pPr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 marL="0" indent="0" algn="ctr">
                  <a:buClr>
                    <a:srgbClr val="7030A0"/>
                  </a:buClr>
                  <a:buNone/>
                </a:pPr>
                <a:endParaRPr lang="en-US" altLang="zh-CN" sz="24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27555"/>
                <a:ext cx="11048999" cy="3945707"/>
              </a:xfrm>
              <a:prstGeom prst="rect">
                <a:avLst/>
              </a:prstGeom>
              <a:blipFill rotWithShape="1">
                <a:blip r:embed="rId6"/>
                <a:stretch>
                  <a:fillRect t="-8" r="6" b="-12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/>
        </p:nvGraphicFramePr>
        <p:xfrm>
          <a:off x="838200" y="365126"/>
          <a:ext cx="10515600" cy="1150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/>
              <p:nvPr/>
            </p:nvSpPr>
            <p:spPr>
              <a:xfrm>
                <a:off x="838200" y="1927555"/>
                <a:ext cx="11048999" cy="39457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400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400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7030A0"/>
                  </a:buCl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altLang="zh-CN" sz="32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2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32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32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sz="32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32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r>
                      <a:rPr lang="en-US" altLang="zh-CN" sz="32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2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=(</m:t>
                        </m:r>
                        <m:r>
                          <a:rPr lang="en-US" altLang="zh-CN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acc>
                          <m:accPr>
                            <m:chr m:val="̇"/>
                            <m:ctrlPr>
                              <a:rPr lang="en-US" altLang="zh-CN" sz="32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2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</m:acc>
                        <m:acc>
                          <m:accPr>
                            <m:chr m:val="̇"/>
                            <m:ctrlPr>
                              <a:rPr lang="en-US" altLang="zh-CN" sz="32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2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acc>
                        <m:acc>
                          <m:accPr>
                            <m:chr m:val="̇"/>
                            <m:ctrlPr>
                              <a:rPr lang="en-US" altLang="zh-CN" sz="32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2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e>
                        </m:acc>
                        <m:acc>
                          <m:accPr>
                            <m:chr m:val="̇"/>
                            <m:ctrlPr>
                              <a:rPr lang="en-US" altLang="zh-CN" sz="32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2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𝟔</m:t>
                            </m:r>
                          </m:e>
                        </m:acc>
                        <m:r>
                          <a:rPr lang="en-US" altLang="zh-CN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sz="2800" b="1" dirty="0">
                            <a:solidFill>
                              <a:srgbClr val="0070C0"/>
                            </a:solidFill>
                            <a:latin typeface="Baskerville Old Face" panose="02020602080505020303" pitchFamily="18" charset="0"/>
                          </a:rPr>
                          <m:t> </m:t>
                        </m:r>
                      </m:e>
                      <m:sub>
                        <m:r>
                          <a:rPr lang="en-US" altLang="zh-CN" sz="32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sub>
                    </m:sSub>
                  </m:oMath>
                </a14:m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(Check by calculating the limit of the corresponding infinite series.)</a:t>
                </a:r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>
                  <a:buClr>
                    <a:srgbClr val="7030A0"/>
                  </a:buClr>
                  <a:buFont typeface="Wingdings" panose="05000000000000000000" pitchFamily="2" charset="2"/>
                  <a:buChar char="Ø"/>
                </a:pPr>
                <a:endParaRPr lang="en-US" altLang="zh-CN" sz="3200" b="1" dirty="0">
                  <a:solidFill>
                    <a:srgbClr val="0070C0"/>
                  </a:solidFill>
                </a:endParaRPr>
              </a:p>
              <a:p>
                <a:pPr>
                  <a:buClr>
                    <a:srgbClr val="7030A0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3200" b="1" dirty="0">
                    <a:solidFill>
                      <a:srgbClr val="0070C0"/>
                    </a:solidFill>
                  </a:rPr>
                  <a:t>2</a:t>
                </a:r>
                <a14:m>
                  <m:oMath xmlns:m="http://schemas.openxmlformats.org/officeDocument/2006/math">
                    <m:r>
                      <a:rPr lang="en-US" altLang="zh-CN" sz="32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altLang="zh-CN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acc>
                          <m:accPr>
                            <m:chr m:val="̇"/>
                            <m:ctrlPr>
                              <a:rPr lang="en-US" altLang="zh-CN" sz="32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2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</m:acc>
                        <m:r>
                          <a:rPr lang="en-US" altLang="zh-CN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r>
                      <a:rPr lang="en-US" altLang="zh-CN" sz="3200" b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acc>
                          <m:accPr>
                            <m:chr m:val="̇"/>
                            <m:ctrlPr>
                              <a:rPr lang="en-US" altLang="zh-CN" sz="32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2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acc>
                        <m:acc>
                          <m:accPr>
                            <m:chr m:val="̇"/>
                            <m:ctrlPr>
                              <a:rPr lang="en-US" altLang="zh-CN" sz="32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2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acc>
                        <m:r>
                          <a:rPr lang="en-US" altLang="zh-CN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sz="2800" b="1" dirty="0">
                            <a:solidFill>
                              <a:srgbClr val="0070C0"/>
                            </a:solidFill>
                            <a:latin typeface="Baskerville Old Face" panose="02020602080505020303" pitchFamily="18" charset="0"/>
                          </a:rPr>
                          <m:t> </m:t>
                        </m:r>
                      </m:e>
                      <m:sub>
                        <m:r>
                          <a:rPr lang="en-US" altLang="zh-CN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sub>
                    </m:sSub>
                  </m:oMath>
                </a14:m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>
                  <a:buClr>
                    <a:srgbClr val="7030A0"/>
                  </a:buClr>
                  <a:buFont typeface="Wingdings" panose="05000000000000000000" pitchFamily="2" charset="2"/>
                  <a:buChar char="Ø"/>
                </a:pPr>
                <a:endParaRPr lang="en-US" altLang="zh-CN" sz="3200" b="1" dirty="0">
                  <a:solidFill>
                    <a:srgbClr val="0070C0"/>
                  </a:solidFill>
                </a:endParaRPr>
              </a:p>
              <a:p>
                <a:pPr>
                  <a:buClr>
                    <a:srgbClr val="7030A0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3200" b="1" dirty="0">
                    <a:solidFill>
                      <a:srgbClr val="0070C0"/>
                    </a:solidFill>
                  </a:rPr>
                  <a:t>3</a:t>
                </a:r>
                <a14:m>
                  <m:oMath xmlns:m="http://schemas.openxmlformats.org/officeDocument/2006/math">
                    <m:r>
                      <a:rPr lang="en-US" altLang="zh-CN" sz="32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altLang="zh-CN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32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  <m:r>
                          <a:rPr lang="en-US" altLang="zh-CN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r>
                      <a:rPr lang="en-US" altLang="zh-CN" sz="3200" b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2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sz="32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32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𝟏𝟏𝟎𝟑𝟕𝟓𝟓𝟐𝟒𝟐𝟏𝟎𝟐𝟔𝟒𝟑</m:t>
                        </m:r>
                        <m:r>
                          <a:rPr lang="en-US" altLang="zh-CN" sz="32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…)</m:t>
                        </m:r>
                        <m:r>
                          <m:rPr>
                            <m:nor/>
                          </m:rPr>
                          <a:rPr lang="en-US" altLang="zh-CN" sz="2800" b="1" dirty="0">
                            <a:solidFill>
                              <a:srgbClr val="0070C0"/>
                            </a:solidFill>
                            <a:latin typeface="Baskerville Old Face" panose="02020602080505020303" pitchFamily="18" charset="0"/>
                          </a:rPr>
                          <m:t> </m:t>
                        </m:r>
                      </m:e>
                      <m:sub>
                        <m:r>
                          <a:rPr lang="en-US" altLang="zh-CN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sub>
                    </m:sSub>
                  </m:oMath>
                </a14:m>
                <a:endParaRPr lang="en-US" altLang="zh-CN" sz="36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>
                  <a:buClr>
                    <a:srgbClr val="7030A0"/>
                  </a:buClr>
                  <a:buFont typeface="Wingdings" panose="05000000000000000000" pitchFamily="2" charset="2"/>
                  <a:buChar char="Ø"/>
                </a:pPr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 marL="0" indent="0" algn="ctr">
                  <a:buClr>
                    <a:srgbClr val="7030A0"/>
                  </a:buClr>
                  <a:buNone/>
                </a:pPr>
                <a:endParaRPr lang="en-US" altLang="zh-CN" sz="24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27555"/>
                <a:ext cx="11048999" cy="3945707"/>
              </a:xfrm>
              <a:prstGeom prst="rect">
                <a:avLst/>
              </a:prstGeom>
              <a:blipFill rotWithShape="1">
                <a:blip r:embed="rId6"/>
                <a:stretch>
                  <a:fillRect t="-8" r="6" b="-215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055330" y="204864"/>
            <a:ext cx="10515600" cy="1146600"/>
            <a:chOff x="0" y="1783"/>
            <a:chExt cx="10515600" cy="1146600"/>
          </a:xfrm>
        </p:grpSpPr>
        <p:sp>
          <p:nvSpPr>
            <p:cNvPr id="5" name="Rounded Rectangle 4"/>
            <p:cNvSpPr/>
            <p:nvPr/>
          </p:nvSpPr>
          <p:spPr>
            <a:xfrm>
              <a:off x="0" y="1783"/>
              <a:ext cx="10515600" cy="1146600"/>
            </a:xfrm>
            <a:prstGeom prst="roundRect">
              <a:avLst/>
            </a:prstGeom>
            <a:solidFill>
              <a:schemeClr val="accent1">
                <a:lumMod val="75000"/>
                <a:alpha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/>
            <p:cNvSpPr txBox="1"/>
            <p:nvPr/>
          </p:nvSpPr>
          <p:spPr>
            <a:xfrm>
              <a:off x="55972" y="57755"/>
              <a:ext cx="10403656" cy="10346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6690" tIns="186690" rIns="186690" bIns="186690" numCol="1" spcCol="1270" anchor="ctr" anchorCtr="0">
              <a:noAutofit/>
            </a:bodyPr>
            <a:lstStyle/>
            <a:p>
              <a:pPr lvl="0" algn="l" defTabSz="21780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900" b="1" kern="1200" dirty="0">
                  <a:solidFill>
                    <a:srgbClr val="FA6C04"/>
                  </a:solidFill>
                  <a:latin typeface="Lucida Bright" panose="02040602050505020304" charset="0"/>
                  <a:cs typeface="Lucida Bright" panose="02040602050505020304" charset="0"/>
                </a:rPr>
                <a:t>Tutorial Schedule</a:t>
              </a:r>
              <a:r>
                <a:rPr lang="en-US" sz="4900" b="1" kern="1200" dirty="0">
                  <a:solidFill>
                    <a:srgbClr val="00B050"/>
                  </a:solidFill>
                  <a:latin typeface="Algerian" panose="04020705040A02060702" pitchFamily="82" charset="0"/>
                </a:rPr>
                <a:t> </a:t>
              </a:r>
              <a:endParaRPr lang="en-US" sz="4900" b="1" kern="1200" dirty="0">
                <a:solidFill>
                  <a:srgbClr val="00B050"/>
                </a:solidFill>
                <a:latin typeface="Algerian" panose="04020705040A02060702" pitchFamily="82" charset="0"/>
              </a:endParaRPr>
            </a:p>
          </p:txBody>
        </p:sp>
      </p:grp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102047" y="1475170"/>
          <a:ext cx="8422165" cy="515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8765"/>
                <a:gridCol w="1566333"/>
                <a:gridCol w="531706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Week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Tutorial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Topics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Tutorial 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Introduction and Number System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Tutorial 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Python Basics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Tutorial 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Flow Control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Tutorial 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Functions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Tutorial 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Functions and String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Tutorial 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List</a:t>
                      </a:r>
                      <a:endParaRPr lang="zh-CN" alt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Tutorial 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Object Oriented Programming</a:t>
                      </a:r>
                      <a:endParaRPr lang="zh-CN" altLang="en-US" dirty="0"/>
                    </a:p>
                  </a:txBody>
                  <a:tcPr/>
                </a:tc>
              </a:tr>
              <a:tr h="31278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Tutorial 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Object Oriented Programming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II</a:t>
                      </a:r>
                      <a:endParaRPr lang="zh-CN" altLang="en-US" dirty="0"/>
                    </a:p>
                  </a:txBody>
                  <a:tcPr/>
                </a:tc>
              </a:tr>
              <a:tr h="25980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Tutorial 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Algorithm Analysis</a:t>
                      </a:r>
                      <a:endParaRPr lang="zh-CN" altLang="en-US" dirty="0"/>
                    </a:p>
                  </a:txBody>
                  <a:tcPr/>
                </a:tc>
              </a:tr>
              <a:tr h="20682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Tutorial 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Recursive Algorithm</a:t>
                      </a:r>
                      <a:endParaRPr lang="zh-CN" altLang="en-US" dirty="0"/>
                    </a:p>
                  </a:txBody>
                  <a:tcPr/>
                </a:tc>
              </a:tr>
              <a:tr h="15385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Tutorial 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Stack and Queue</a:t>
                      </a:r>
                      <a:endParaRPr lang="zh-CN" alt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Tutorial 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Linked List</a:t>
                      </a:r>
                      <a:endParaRPr lang="zh-CN" alt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Tutorial 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Tree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/>
        </p:nvGraphicFramePr>
        <p:xfrm>
          <a:off x="838200" y="365126"/>
          <a:ext cx="10515600" cy="2079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4" name="Content Placeholder 2"/>
          <p:cNvSpPr txBox="1"/>
          <p:nvPr/>
        </p:nvSpPr>
        <p:spPr>
          <a:xfrm>
            <a:off x="838200" y="2602524"/>
            <a:ext cx="11048999" cy="36663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Use </a:t>
            </a:r>
            <a:r>
              <a:rPr lang="en-US" altLang="zh-CN" sz="3200" b="1" dirty="0">
                <a:solidFill>
                  <a:srgbClr val="FF0000"/>
                </a:solidFill>
                <a:latin typeface="Baskerville Old Face" panose="02020602080505020303" pitchFamily="18" charset="0"/>
              </a:rPr>
              <a:t>one-to-one relationship </a:t>
            </a: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between </a:t>
            </a:r>
            <a:endParaRPr lang="en-US" altLang="zh-CN" sz="32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 lvl="1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3000" b="1" dirty="0" err="1">
                <a:solidFill>
                  <a:srgbClr val="0070C0"/>
                </a:solidFill>
                <a:latin typeface="Baskerville Old Face" panose="02020602080505020303" pitchFamily="18" charset="0"/>
              </a:rPr>
              <a:t>i</a:t>
            </a:r>
            <a:r>
              <a:rPr lang="en-US" altLang="zh-CN" sz="30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) 3-digit binary number and the symbols of octal number;</a:t>
            </a:r>
            <a:endParaRPr lang="en-US" altLang="zh-CN" sz="30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 lvl="1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ii) 4-digit binary number and the symbols of hexadecimal number. </a:t>
            </a:r>
            <a:endParaRPr lang="en-US" altLang="zh-CN" sz="28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Ø"/>
            </a:pPr>
            <a:endParaRPr lang="en-US" altLang="zh-CN" sz="32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Easy to do conversion between octal and hexadecimal, use binary as a </a:t>
            </a:r>
            <a:r>
              <a:rPr lang="en-US" altLang="zh-CN" sz="3200" b="1" dirty="0">
                <a:solidFill>
                  <a:srgbClr val="FF0000"/>
                </a:solidFill>
                <a:latin typeface="Baskerville Old Face" panose="02020602080505020303" pitchFamily="18" charset="0"/>
              </a:rPr>
              <a:t>bridge</a:t>
            </a: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.</a:t>
            </a:r>
            <a:endParaRPr lang="en-US" altLang="zh-CN" sz="32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 marL="0" indent="0" algn="ctr">
              <a:buClr>
                <a:srgbClr val="7030A0"/>
              </a:buClr>
              <a:buNone/>
            </a:pP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 </a:t>
            </a:r>
            <a:endParaRPr lang="en-US" altLang="zh-CN" sz="32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 lvl="1">
              <a:buClr>
                <a:srgbClr val="7030A0"/>
              </a:buClr>
              <a:buFont typeface="Wingdings" panose="05000000000000000000" pitchFamily="2" charset="2"/>
              <a:buChar char="Ø"/>
            </a:pPr>
            <a:endParaRPr lang="en-US" altLang="zh-CN" sz="36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Ø"/>
            </a:pPr>
            <a:endParaRPr lang="en-US" altLang="zh-CN" sz="32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 marL="0" indent="0" algn="ctr">
              <a:buClr>
                <a:srgbClr val="7030A0"/>
              </a:buClr>
              <a:buNone/>
            </a:pPr>
            <a:endParaRPr lang="en-US" altLang="zh-CN" sz="24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42707" y="5799016"/>
            <a:ext cx="1328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Baskerville Old Face" panose="02020602080505020303" pitchFamily="18" charset="0"/>
              </a:rPr>
              <a:t>Binary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91168" y="5799016"/>
            <a:ext cx="1328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Octal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694245" y="5799015"/>
            <a:ext cx="205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Hexadecimal</a:t>
            </a:r>
            <a:endParaRPr lang="zh-CN" altLang="en-US" dirty="0"/>
          </a:p>
        </p:txBody>
      </p:sp>
      <p:sp>
        <p:nvSpPr>
          <p:cNvPr id="3" name="箭头: 上下 2"/>
          <p:cNvSpPr/>
          <p:nvPr/>
        </p:nvSpPr>
        <p:spPr>
          <a:xfrm rot="16200000">
            <a:off x="5203092" y="5751918"/>
            <a:ext cx="156308" cy="617415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上下 7"/>
          <p:cNvSpPr/>
          <p:nvPr/>
        </p:nvSpPr>
        <p:spPr>
          <a:xfrm rot="16200000">
            <a:off x="7254630" y="5751918"/>
            <a:ext cx="156308" cy="617415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/>
        </p:nvGraphicFramePr>
        <p:xfrm>
          <a:off x="838200" y="365126"/>
          <a:ext cx="10515600" cy="1150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4" name="Content Placeholder 2"/>
          <p:cNvSpPr txBox="1"/>
          <p:nvPr/>
        </p:nvSpPr>
        <p:spPr>
          <a:xfrm>
            <a:off x="838200" y="2015479"/>
            <a:ext cx="11048999" cy="16948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The one-to-one relationship between </a:t>
            </a:r>
            <a:r>
              <a:rPr lang="en-US" altLang="zh-CN" sz="3200" b="1" dirty="0">
                <a:solidFill>
                  <a:srgbClr val="FF0000"/>
                </a:solidFill>
                <a:latin typeface="Baskerville Old Face" panose="02020602080505020303" pitchFamily="18" charset="0"/>
              </a:rPr>
              <a:t>3-digit binary </a:t>
            </a: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number and the symbols of octal number.</a:t>
            </a:r>
            <a:endParaRPr lang="en-US" altLang="zh-CN" sz="32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 marL="0" indent="0" algn="ctr">
              <a:buClr>
                <a:srgbClr val="7030A0"/>
              </a:buClr>
              <a:buNone/>
            </a:pP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 </a:t>
            </a:r>
            <a:endParaRPr lang="en-US" altLang="zh-CN" sz="32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 lvl="1">
              <a:buClr>
                <a:srgbClr val="7030A0"/>
              </a:buClr>
              <a:buFont typeface="Wingdings" panose="05000000000000000000" pitchFamily="2" charset="2"/>
              <a:buChar char="Ø"/>
            </a:pPr>
            <a:endParaRPr lang="en-US" altLang="zh-CN" sz="36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Ø"/>
            </a:pPr>
            <a:endParaRPr lang="en-US" altLang="zh-CN" sz="32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 marL="0" indent="0" algn="ctr">
              <a:buClr>
                <a:srgbClr val="7030A0"/>
              </a:buClr>
              <a:buNone/>
            </a:pPr>
            <a:endParaRPr lang="en-US" altLang="zh-CN" sz="24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651" y="3515977"/>
            <a:ext cx="2377646" cy="314580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/>
        </p:nvGraphicFramePr>
        <p:xfrm>
          <a:off x="838200" y="365126"/>
          <a:ext cx="10515600" cy="1150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4" name="Content Placeholder 2"/>
          <p:cNvSpPr txBox="1"/>
          <p:nvPr/>
        </p:nvSpPr>
        <p:spPr>
          <a:xfrm>
            <a:off x="838200" y="1691341"/>
            <a:ext cx="11048999" cy="170366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The one-to-one relationship between </a:t>
            </a:r>
            <a:r>
              <a:rPr lang="en-US" altLang="zh-CN" sz="3200" b="1" dirty="0">
                <a:solidFill>
                  <a:srgbClr val="FF0000"/>
                </a:solidFill>
                <a:latin typeface="Baskerville Old Face" panose="02020602080505020303" pitchFamily="18" charset="0"/>
              </a:rPr>
              <a:t>4-digit binary </a:t>
            </a: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number</a:t>
            </a:r>
            <a:r>
              <a:rPr lang="en-US" altLang="zh-CN" sz="3200" b="1" dirty="0">
                <a:solidFill>
                  <a:srgbClr val="FF0000"/>
                </a:solidFill>
                <a:latin typeface="Baskerville Old Face" panose="02020602080505020303" pitchFamily="18" charset="0"/>
              </a:rPr>
              <a:t> </a:t>
            </a: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and the symbols of hexadecimal number.</a:t>
            </a:r>
            <a:endParaRPr lang="en-US" altLang="zh-CN" sz="32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 marL="0" indent="0" algn="ctr">
              <a:buClr>
                <a:srgbClr val="7030A0"/>
              </a:buClr>
              <a:buNone/>
            </a:pP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 </a:t>
            </a:r>
            <a:endParaRPr lang="en-US" altLang="zh-CN" sz="32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 lvl="1">
              <a:buClr>
                <a:srgbClr val="7030A0"/>
              </a:buClr>
              <a:buFont typeface="Wingdings" panose="05000000000000000000" pitchFamily="2" charset="2"/>
              <a:buChar char="Ø"/>
            </a:pPr>
            <a:endParaRPr lang="en-US" altLang="zh-CN" sz="36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 marL="0" indent="0">
              <a:buClr>
                <a:srgbClr val="7030A0"/>
              </a:buClr>
              <a:buNone/>
            </a:pPr>
            <a:endParaRPr lang="en-US" altLang="zh-CN" sz="32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 marL="0" indent="0" algn="ctr">
              <a:buClr>
                <a:srgbClr val="7030A0"/>
              </a:buClr>
              <a:buNone/>
            </a:pPr>
            <a:endParaRPr lang="en-US" altLang="zh-CN" sz="24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1863969" y="2826127"/>
                <a:ext cx="3982915" cy="4031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  <m:r>
                        <a:rPr lang="en-US" altLang="zh-CN" sz="32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0000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zh-CN" altLang="en-US" sz="3200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32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  <m:r>
                        <a:rPr lang="en-US" altLang="zh-CN" sz="32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000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zh-CN" altLang="en-US" sz="3200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32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  <m:r>
                        <a:rPr lang="en-US" altLang="zh-CN" sz="32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00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zh-CN" altLang="en-US" sz="3200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32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  <m:r>
                        <a:rPr lang="en-US" altLang="zh-CN" sz="32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00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zh-CN" altLang="en-US" sz="3200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32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  <m:r>
                        <a:rPr lang="en-US" altLang="zh-CN" sz="32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zh-CN" altLang="en-US" sz="3200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32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  <m:r>
                        <a:rPr lang="en-US" altLang="zh-CN" sz="32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zh-CN" altLang="en-US" sz="3200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32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  <m:r>
                        <a:rPr lang="en-US" altLang="zh-CN" sz="32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110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zh-CN" altLang="en-US" sz="3200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32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  <m:r>
                        <a:rPr lang="en-US" altLang="zh-CN" sz="32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111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zh-CN" altLang="en-US" sz="3200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32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969" y="2826127"/>
                <a:ext cx="3982915" cy="4031873"/>
              </a:xfrm>
              <a:prstGeom prst="rect">
                <a:avLst/>
              </a:prstGeom>
              <a:blipFill rotWithShape="1">
                <a:blip r:embed="rId6"/>
                <a:stretch>
                  <a:fillRect l="-6" t="-9" r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6362699" y="2834920"/>
                <a:ext cx="3982915" cy="4031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  <m:r>
                        <a:rPr lang="en-US" altLang="zh-CN" sz="32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000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zh-CN" altLang="en-US" sz="3200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32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  <m:r>
                        <a:rPr lang="en-US" altLang="zh-CN" sz="32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00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zh-CN" altLang="en-US" sz="3200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32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  <m:r>
                        <a:rPr lang="en-US" altLang="zh-CN" sz="32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zh-CN" altLang="en-US" sz="3200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32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  <m:r>
                        <a:rPr lang="en-US" altLang="zh-CN" sz="32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zh-CN" altLang="en-US" sz="3200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32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  <m:r>
                        <a:rPr lang="en-US" altLang="zh-CN" sz="32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1100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zh-CN" altLang="en-US" sz="3200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32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  <m:r>
                        <a:rPr lang="en-US" altLang="zh-CN" sz="32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zh-CN" altLang="en-US" sz="3200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32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  <m:r>
                        <a:rPr lang="en-US" altLang="zh-CN" sz="32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1110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zh-CN" altLang="en-US" sz="3200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32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  <m:r>
                        <a:rPr lang="en-US" altLang="zh-CN" sz="32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1111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zh-CN" altLang="en-US" sz="3200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32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699" y="2834920"/>
                <a:ext cx="3982915" cy="4031873"/>
              </a:xfrm>
              <a:prstGeom prst="rect">
                <a:avLst/>
              </a:prstGeom>
              <a:blipFill rotWithShape="1">
                <a:blip r:embed="rId7"/>
                <a:stretch>
                  <a:fillRect l="-16" t="-7" r="5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/>
        </p:nvGraphicFramePr>
        <p:xfrm>
          <a:off x="838200" y="365126"/>
          <a:ext cx="10515600" cy="1150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4" name="Content Placeholder 2"/>
          <p:cNvSpPr txBox="1"/>
          <p:nvPr/>
        </p:nvSpPr>
        <p:spPr>
          <a:xfrm>
            <a:off x="838200" y="1928734"/>
            <a:ext cx="11048999" cy="37598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1.Convert binary number 10100101.01011 to octal and hexadecimal number respectively.</a:t>
            </a:r>
            <a:endParaRPr lang="en-US" altLang="zh-CN" sz="32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Ø"/>
            </a:pPr>
            <a:endParaRPr lang="en-US" altLang="zh-CN" sz="32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2.Convert octal number 7654.123 to hexadecimal number.</a:t>
            </a:r>
            <a:endParaRPr lang="en-US" altLang="zh-CN" sz="32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Ø"/>
            </a:pPr>
            <a:endParaRPr lang="en-US" altLang="zh-CN" sz="32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 marL="0" indent="0" algn="ctr">
              <a:buClr>
                <a:srgbClr val="7030A0"/>
              </a:buClr>
              <a:buNone/>
            </a:pP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 </a:t>
            </a:r>
            <a:endParaRPr lang="en-US" altLang="zh-CN" sz="32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 lvl="1">
              <a:buClr>
                <a:srgbClr val="7030A0"/>
              </a:buClr>
              <a:buFont typeface="Wingdings" panose="05000000000000000000" pitchFamily="2" charset="2"/>
              <a:buChar char="Ø"/>
            </a:pPr>
            <a:endParaRPr lang="en-US" altLang="zh-CN" sz="36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 marL="0" indent="0">
              <a:buClr>
                <a:srgbClr val="7030A0"/>
              </a:buClr>
              <a:buNone/>
            </a:pPr>
            <a:endParaRPr lang="en-US" altLang="zh-CN" sz="32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 marL="0" indent="0" algn="ctr">
              <a:buClr>
                <a:srgbClr val="7030A0"/>
              </a:buClr>
              <a:buNone/>
            </a:pPr>
            <a:endParaRPr lang="en-US" altLang="zh-CN" sz="24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/>
        </p:nvGraphicFramePr>
        <p:xfrm>
          <a:off x="838200" y="365126"/>
          <a:ext cx="10515600" cy="1150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/>
              <p:nvPr/>
            </p:nvSpPr>
            <p:spPr>
              <a:xfrm>
                <a:off x="838200" y="1928734"/>
                <a:ext cx="11048999" cy="46039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400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400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7030A0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1.	</a:t>
                </a:r>
                <a:r>
                  <a:rPr lang="en-US" altLang="zh-CN" sz="3200" b="1" dirty="0" err="1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i</a:t>
                </a:r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sz="3200" b="1" dirty="0">
                            <a:solidFill>
                              <a:srgbClr val="0070C0"/>
                            </a:solidFill>
                            <a:latin typeface="Baskerville Old Face" panose="02020602080505020303" pitchFamily="18" charset="0"/>
                          </a:rPr>
                          <m:t>10100101</m:t>
                        </m:r>
                        <m:r>
                          <m:rPr>
                            <m:nor/>
                          </m:rPr>
                          <a:rPr lang="en-US" altLang="zh-CN" sz="3200" b="1" dirty="0">
                            <a:solidFill>
                              <a:srgbClr val="0070C0"/>
                            </a:solidFill>
                            <a:latin typeface="Baskerville Old Face" panose="02020602080505020303" pitchFamily="18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 altLang="zh-CN" sz="3200" b="1" dirty="0">
                            <a:solidFill>
                              <a:srgbClr val="0070C0"/>
                            </a:solidFill>
                            <a:latin typeface="Baskerville Old Face" panose="02020602080505020303" pitchFamily="18" charset="0"/>
                          </a:rPr>
                          <m:t>01011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sz="32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m:rPr>
                            <m:nor/>
                          </m:rPr>
                          <a:rPr lang="en-US" altLang="zh-CN" sz="3200" b="1" dirty="0" smtClean="0">
                            <a:solidFill>
                              <a:srgbClr val="FF0000"/>
                            </a:solidFill>
                            <a:latin typeface="Baskerville Old Face" panose="02020602080505020303" pitchFamily="18" charset="0"/>
                          </a:rPr>
                          <m:t>10</m:t>
                        </m:r>
                        <m:r>
                          <m:rPr>
                            <m:nor/>
                          </m:rPr>
                          <a:rPr lang="en-US" altLang="zh-CN" sz="3200" b="1" dirty="0" smtClean="0">
                            <a:solidFill>
                              <a:srgbClr val="00B050"/>
                            </a:solidFill>
                            <a:latin typeface="Baskerville Old Face" panose="02020602080505020303" pitchFamily="18" charset="0"/>
                          </a:rPr>
                          <m:t>100</m:t>
                        </m:r>
                        <m:r>
                          <m:rPr>
                            <m:nor/>
                          </m:rPr>
                          <a:rPr lang="en-US" altLang="zh-CN" sz="3200" b="1" dirty="0" smtClean="0">
                            <a:solidFill>
                              <a:srgbClr val="7030A0"/>
                            </a:solidFill>
                            <a:latin typeface="Baskerville Old Face" panose="02020602080505020303" pitchFamily="18" charset="0"/>
                          </a:rPr>
                          <m:t>101</m:t>
                        </m:r>
                        <m:r>
                          <m:rPr>
                            <m:nor/>
                          </m:rPr>
                          <a:rPr lang="en-US" altLang="zh-CN" sz="3200" b="1" dirty="0">
                            <a:solidFill>
                              <a:srgbClr val="0070C0"/>
                            </a:solidFill>
                            <a:latin typeface="Baskerville Old Face" panose="02020602080505020303" pitchFamily="18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 altLang="zh-CN" sz="3200" b="1" dirty="0" smtClean="0">
                            <a:solidFill>
                              <a:srgbClr val="FFFF00"/>
                            </a:solidFill>
                            <a:latin typeface="Baskerville Old Face" panose="02020602080505020303" pitchFamily="18" charset="0"/>
                          </a:rPr>
                          <m:t>010</m:t>
                        </m:r>
                        <m:r>
                          <m:rPr>
                            <m:nor/>
                          </m:rPr>
                          <a:rPr lang="en-US" altLang="zh-CN" sz="3200" b="1" dirty="0" smtClean="0">
                            <a:solidFill>
                              <a:srgbClr val="002060"/>
                            </a:solidFill>
                            <a:latin typeface="Baskerville Old Face" panose="02020602080505020303" pitchFamily="18" charset="0"/>
                          </a:rPr>
                          <m:t>11</m:t>
                        </m:r>
                        <m:r>
                          <m:rPr>
                            <m:nor/>
                          </m:rPr>
                          <a:rPr lang="en-US" altLang="zh-CN" sz="3200" b="1" i="0" dirty="0" smtClean="0">
                            <a:solidFill>
                              <a:srgbClr val="002060"/>
                            </a:solidFill>
                            <a:latin typeface="Baskerville Old Face" panose="02020602080505020303" pitchFamily="18" charset="0"/>
                          </a:rPr>
                          <m:t>0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sz="32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altLang="zh-CN" sz="3200" b="1" i="0" dirty="0" smtClean="0">
                            <a:solidFill>
                              <a:srgbClr val="00B050"/>
                            </a:solidFill>
                            <a:latin typeface="Baskerville Old Face" panose="02020602080505020303" pitchFamily="18" charset="0"/>
                          </a:rPr>
                          <m:t>4</m:t>
                        </m:r>
                        <m:r>
                          <m:rPr>
                            <m:nor/>
                          </m:rPr>
                          <a:rPr lang="en-US" altLang="zh-CN" sz="3200" b="1" i="0" dirty="0" smtClean="0">
                            <a:solidFill>
                              <a:srgbClr val="7030A0"/>
                            </a:solidFill>
                            <a:latin typeface="Baskerville Old Face" panose="02020602080505020303" pitchFamily="18" charset="0"/>
                          </a:rPr>
                          <m:t>5</m:t>
                        </m:r>
                        <m:r>
                          <m:rPr>
                            <m:nor/>
                          </m:rPr>
                          <a:rPr lang="en-US" altLang="zh-CN" sz="3200" b="1" dirty="0">
                            <a:solidFill>
                              <a:srgbClr val="0070C0"/>
                            </a:solidFill>
                            <a:latin typeface="Baskerville Old Face" panose="02020602080505020303" pitchFamily="18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 altLang="zh-CN" sz="3200" b="1" i="0" dirty="0" smtClean="0">
                            <a:solidFill>
                              <a:srgbClr val="FFFF00"/>
                            </a:solidFill>
                            <a:latin typeface="Baskerville Old Face" panose="02020602080505020303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altLang="zh-CN" sz="3200" b="1" i="0" dirty="0" smtClean="0">
                            <a:solidFill>
                              <a:srgbClr val="002060"/>
                            </a:solidFill>
                            <a:latin typeface="Baskerville Old Face" panose="02020602080505020303" pitchFamily="18" charset="0"/>
                          </a:rPr>
                          <m:t>6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sub>
                    </m:sSub>
                  </m:oMath>
                </a14:m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 marL="0" indent="0">
                  <a:buClr>
                    <a:srgbClr val="7030A0"/>
                  </a:buClr>
                  <a:buNone/>
                </a:pPr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      </a:t>
                </a:r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 marL="0" indent="0">
                  <a:buClr>
                    <a:srgbClr val="7030A0"/>
                  </a:buClr>
                  <a:buNone/>
                </a:pPr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	ii)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sz="3200" b="1" dirty="0">
                            <a:solidFill>
                              <a:srgbClr val="0070C0"/>
                            </a:solidFill>
                            <a:latin typeface="Baskerville Old Face" panose="02020602080505020303" pitchFamily="18" charset="0"/>
                          </a:rPr>
                          <m:t>10100101</m:t>
                        </m:r>
                        <m:r>
                          <m:rPr>
                            <m:nor/>
                          </m:rPr>
                          <a:rPr lang="en-US" altLang="zh-CN" sz="3200" b="1" dirty="0">
                            <a:solidFill>
                              <a:srgbClr val="0070C0"/>
                            </a:solidFill>
                            <a:latin typeface="Baskerville Old Face" panose="02020602080505020303" pitchFamily="18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 altLang="zh-CN" sz="3200" b="1" dirty="0">
                            <a:solidFill>
                              <a:srgbClr val="0070C0"/>
                            </a:solidFill>
                            <a:latin typeface="Baskerville Old Face" panose="02020602080505020303" pitchFamily="18" charset="0"/>
                          </a:rPr>
                          <m:t>01011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3200" b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sz="3200" b="1" dirty="0" smtClean="0">
                            <a:solidFill>
                              <a:srgbClr val="00B050"/>
                            </a:solidFill>
                            <a:latin typeface="Baskerville Old Face" panose="02020602080505020303" pitchFamily="18" charset="0"/>
                          </a:rPr>
                          <m:t>10</m:t>
                        </m:r>
                        <m:r>
                          <m:rPr>
                            <m:nor/>
                          </m:rPr>
                          <a:rPr lang="en-US" altLang="zh-CN" sz="3200" b="1" dirty="0">
                            <a:solidFill>
                              <a:srgbClr val="00B050"/>
                            </a:solidFill>
                            <a:latin typeface="Baskerville Old Face" panose="02020602080505020303" pitchFamily="18" charset="0"/>
                          </a:rPr>
                          <m:t>10</m:t>
                        </m:r>
                        <m:r>
                          <m:rPr>
                            <m:nor/>
                          </m:rPr>
                          <a:rPr lang="en-US" altLang="zh-CN" sz="3200" b="1" dirty="0" smtClean="0">
                            <a:solidFill>
                              <a:srgbClr val="7030A0"/>
                            </a:solidFill>
                            <a:latin typeface="Baskerville Old Face" panose="02020602080505020303" pitchFamily="18" charset="0"/>
                          </a:rPr>
                          <m:t>0</m:t>
                        </m:r>
                        <m:r>
                          <m:rPr>
                            <m:nor/>
                          </m:rPr>
                          <a:rPr lang="en-US" altLang="zh-CN" sz="3200" b="1" dirty="0">
                            <a:solidFill>
                              <a:srgbClr val="7030A0"/>
                            </a:solidFill>
                            <a:latin typeface="Baskerville Old Face" panose="02020602080505020303" pitchFamily="18" charset="0"/>
                          </a:rPr>
                          <m:t>101</m:t>
                        </m:r>
                        <m:r>
                          <m:rPr>
                            <m:nor/>
                          </m:rPr>
                          <a:rPr lang="en-US" altLang="zh-CN" sz="3200" b="1" dirty="0">
                            <a:solidFill>
                              <a:srgbClr val="0070C0"/>
                            </a:solidFill>
                            <a:latin typeface="Baskerville Old Face" panose="02020602080505020303" pitchFamily="18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 altLang="zh-CN" sz="3200" b="1" dirty="0" smtClean="0">
                            <a:solidFill>
                              <a:srgbClr val="FFFF00"/>
                            </a:solidFill>
                            <a:latin typeface="Baskerville Old Face" panose="02020602080505020303" pitchFamily="18" charset="0"/>
                          </a:rPr>
                          <m:t>0101</m:t>
                        </m:r>
                        <m:r>
                          <m:rPr>
                            <m:nor/>
                          </m:rPr>
                          <a:rPr lang="en-US" altLang="zh-CN" sz="3200" b="1" dirty="0" smtClean="0">
                            <a:solidFill>
                              <a:srgbClr val="002060"/>
                            </a:solidFill>
                            <a:latin typeface="Baskerville Old Face" panose="02020602080505020303" pitchFamily="18" charset="0"/>
                          </a:rPr>
                          <m:t>10</m:t>
                        </m:r>
                        <m:r>
                          <m:rPr>
                            <m:nor/>
                          </m:rPr>
                          <a:rPr lang="en-US" altLang="zh-CN" sz="3200" b="1" i="0" dirty="0" smtClean="0">
                            <a:solidFill>
                              <a:srgbClr val="002060"/>
                            </a:solidFill>
                            <a:latin typeface="Baskerville Old Face" panose="02020602080505020303" pitchFamily="18" charset="0"/>
                          </a:rPr>
                          <m:t>00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sz="3200" b="1" dirty="0" smtClean="0">
                            <a:solidFill>
                              <a:srgbClr val="00B050"/>
                            </a:solidFill>
                            <a:latin typeface="Baskerville Old Face" panose="02020602080505020303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zh-CN" sz="3200" b="1" dirty="0">
                            <a:solidFill>
                              <a:srgbClr val="7030A0"/>
                            </a:solidFill>
                            <a:latin typeface="Baskerville Old Face" panose="02020602080505020303" pitchFamily="18" charset="0"/>
                          </a:rPr>
                          <m:t>5</m:t>
                        </m:r>
                        <m:r>
                          <m:rPr>
                            <m:nor/>
                          </m:rPr>
                          <a:rPr lang="en-US" altLang="zh-CN" sz="3200" b="1" dirty="0">
                            <a:solidFill>
                              <a:srgbClr val="0070C0"/>
                            </a:solidFill>
                            <a:latin typeface="Baskerville Old Face" panose="02020602080505020303" pitchFamily="18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 altLang="zh-CN" sz="3200" b="1" i="0" dirty="0" smtClean="0">
                            <a:solidFill>
                              <a:srgbClr val="FFFF00"/>
                            </a:solidFill>
                            <a:latin typeface="Baskerville Old Face" panose="02020602080505020303" pitchFamily="18" charset="0"/>
                          </a:rPr>
                          <m:t>5</m:t>
                        </m:r>
                        <m:r>
                          <m:rPr>
                            <m:nor/>
                          </m:rPr>
                          <a:rPr lang="en-US" altLang="zh-CN" sz="3200" b="1" i="0" dirty="0" smtClean="0">
                            <a:solidFill>
                              <a:srgbClr val="002060"/>
                            </a:solidFill>
                            <a:latin typeface="Baskerville Old Face" panose="02020602080505020303" pitchFamily="18" charset="0"/>
                          </a:rPr>
                          <m:t>8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𝟏𝟔</m:t>
                        </m:r>
                      </m:sub>
                    </m:sSub>
                  </m:oMath>
                </a14:m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>
                  <a:buClr>
                    <a:srgbClr val="7030A0"/>
                  </a:buClr>
                  <a:buFont typeface="Wingdings" panose="05000000000000000000" pitchFamily="2" charset="2"/>
                  <a:buChar char="Ø"/>
                </a:pPr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>
                  <a:buClr>
                    <a:srgbClr val="7030A0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2.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sz="3200" b="1" dirty="0" smtClean="0">
                            <a:solidFill>
                              <a:srgbClr val="FF0000"/>
                            </a:solidFill>
                            <a:latin typeface="Baskerville Old Face" panose="02020602080505020303" pitchFamily="18" charset="0"/>
                          </a:rPr>
                          <m:t>7</m:t>
                        </m:r>
                        <m:r>
                          <m:rPr>
                            <m:nor/>
                          </m:rPr>
                          <a:rPr lang="en-US" altLang="zh-CN" sz="3200" b="1" dirty="0" smtClean="0">
                            <a:solidFill>
                              <a:srgbClr val="00B050"/>
                            </a:solidFill>
                            <a:latin typeface="Baskerville Old Face" panose="02020602080505020303" pitchFamily="18" charset="0"/>
                          </a:rPr>
                          <m:t>6</m:t>
                        </m:r>
                        <m:r>
                          <m:rPr>
                            <m:nor/>
                          </m:rPr>
                          <a:rPr lang="en-US" altLang="zh-CN" sz="3200" b="1" dirty="0" smtClean="0">
                            <a:solidFill>
                              <a:srgbClr val="7030A0"/>
                            </a:solidFill>
                            <a:latin typeface="Baskerville Old Face" panose="02020602080505020303" pitchFamily="18" charset="0"/>
                          </a:rPr>
                          <m:t>5</m:t>
                        </m:r>
                        <m:r>
                          <m:rPr>
                            <m:nor/>
                          </m:rPr>
                          <a:rPr lang="en-US" altLang="zh-CN" sz="3200" b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Baskerville Old Face" panose="02020602080505020303" pitchFamily="18" charset="0"/>
                          </a:rPr>
                          <m:t>4</m:t>
                        </m:r>
                        <m:r>
                          <m:rPr>
                            <m:nor/>
                          </m:rPr>
                          <a:rPr lang="en-US" altLang="zh-CN" sz="3200" b="1" dirty="0">
                            <a:solidFill>
                              <a:srgbClr val="0070C0"/>
                            </a:solidFill>
                            <a:latin typeface="Baskerville Old Face" panose="02020602080505020303" pitchFamily="18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 altLang="zh-CN" sz="3200" b="1" dirty="0" smtClean="0">
                            <a:solidFill>
                              <a:srgbClr val="FFFF00"/>
                            </a:solidFill>
                            <a:latin typeface="Baskerville Old Face" panose="02020602080505020303" pitchFamily="18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altLang="zh-CN" sz="3200" b="1" dirty="0" smtClean="0">
                            <a:solidFill>
                              <a:srgbClr val="002060"/>
                            </a:solidFill>
                            <a:latin typeface="Baskerville Old Face" panose="02020602080505020303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altLang="zh-CN" sz="3200" b="1" dirty="0" smtClean="0">
                            <a:solidFill>
                              <a:srgbClr val="FFC000"/>
                            </a:solidFill>
                            <a:latin typeface="Baskerville Old Face" panose="02020602080505020303" pitchFamily="18" charset="0"/>
                          </a:rPr>
                          <m:t>3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sub>
                    </m:sSub>
                    <m:r>
                      <a:rPr lang="en-US" altLang="zh-CN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sz="3200" b="1" i="0" dirty="0" smtClean="0">
                            <a:solidFill>
                              <a:srgbClr val="FF0000"/>
                            </a:solidFill>
                            <a:latin typeface="Baskerville Old Face" panose="02020602080505020303" pitchFamily="18" charset="0"/>
                          </a:rPr>
                          <m:t>111</m:t>
                        </m:r>
                        <m:r>
                          <m:rPr>
                            <m:nor/>
                          </m:rPr>
                          <a:rPr lang="en-US" altLang="zh-CN" sz="3200" b="1" i="0" dirty="0" smtClean="0">
                            <a:solidFill>
                              <a:srgbClr val="00B050"/>
                            </a:solidFill>
                            <a:latin typeface="Baskerville Old Face" panose="02020602080505020303" pitchFamily="18" charset="0"/>
                          </a:rPr>
                          <m:t>110</m:t>
                        </m:r>
                        <m:r>
                          <m:rPr>
                            <m:nor/>
                          </m:rPr>
                          <a:rPr lang="en-US" altLang="zh-CN" sz="3200" b="1" i="0" dirty="0" smtClean="0">
                            <a:solidFill>
                              <a:srgbClr val="7030A0"/>
                            </a:solidFill>
                            <a:latin typeface="Baskerville Old Face" panose="02020602080505020303" pitchFamily="18" charset="0"/>
                          </a:rPr>
                          <m:t>101</m:t>
                        </m:r>
                        <m:r>
                          <m:rPr>
                            <m:nor/>
                          </m:rPr>
                          <a:rPr lang="en-US" altLang="zh-CN" sz="3200" b="1" i="0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Baskerville Old Face" panose="02020602080505020303" pitchFamily="18" charset="0"/>
                          </a:rPr>
                          <m:t>100</m:t>
                        </m:r>
                        <m:r>
                          <m:rPr>
                            <m:nor/>
                          </m:rPr>
                          <a:rPr lang="en-US" altLang="zh-CN" sz="3200" b="1" i="0" dirty="0" smtClean="0">
                            <a:solidFill>
                              <a:srgbClr val="0070C0"/>
                            </a:solidFill>
                            <a:latin typeface="Baskerville Old Face" panose="02020602080505020303" pitchFamily="18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 altLang="zh-CN" sz="3200" b="1" i="0" dirty="0" smtClean="0">
                            <a:solidFill>
                              <a:srgbClr val="FFFF00"/>
                            </a:solidFill>
                            <a:latin typeface="Baskerville Old Face" panose="02020602080505020303" pitchFamily="18" charset="0"/>
                          </a:rPr>
                          <m:t>001</m:t>
                        </m:r>
                        <m:r>
                          <m:rPr>
                            <m:nor/>
                          </m:rPr>
                          <a:rPr lang="en-US" altLang="zh-CN" sz="3200" b="1" i="0" dirty="0" smtClean="0">
                            <a:solidFill>
                              <a:srgbClr val="002060"/>
                            </a:solidFill>
                            <a:latin typeface="Baskerville Old Face" panose="02020602080505020303" pitchFamily="18" charset="0"/>
                          </a:rPr>
                          <m:t>010</m:t>
                        </m:r>
                        <m:r>
                          <m:rPr>
                            <m:nor/>
                          </m:rPr>
                          <a:rPr lang="en-US" altLang="zh-CN" sz="3200" b="1" i="0" dirty="0" smtClean="0">
                            <a:solidFill>
                              <a:srgbClr val="FFC000"/>
                            </a:solidFill>
                            <a:latin typeface="Baskerville Old Face" panose="02020602080505020303" pitchFamily="18" charset="0"/>
                          </a:rPr>
                          <m:t>011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 marL="0" indent="0">
                  <a:buClr>
                    <a:srgbClr val="7030A0"/>
                  </a:buClr>
                  <a:buNone/>
                </a:pPr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sz="3200" b="1" dirty="0" smtClean="0">
                            <a:solidFill>
                              <a:srgbClr val="00B050"/>
                            </a:solidFill>
                            <a:latin typeface="Baskerville Old Face" panose="02020602080505020303" pitchFamily="18" charset="0"/>
                          </a:rPr>
                          <m:t>111</m:t>
                        </m:r>
                        <m:r>
                          <m:rPr>
                            <m:nor/>
                          </m:rPr>
                          <a:rPr lang="en-US" altLang="zh-CN" sz="3200" b="1" dirty="0">
                            <a:solidFill>
                              <a:srgbClr val="00B050"/>
                            </a:solidFill>
                            <a:latin typeface="Baskerville Old Face" panose="02020602080505020303" pitchFamily="18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altLang="zh-CN" sz="3200" b="1" dirty="0" smtClean="0">
                            <a:solidFill>
                              <a:srgbClr val="7030A0"/>
                            </a:solidFill>
                            <a:latin typeface="Baskerville Old Face" panose="02020602080505020303" pitchFamily="18" charset="0"/>
                          </a:rPr>
                          <m:t>10</m:t>
                        </m:r>
                        <m:r>
                          <m:rPr>
                            <m:nor/>
                          </m:rPr>
                          <a:rPr lang="en-US" altLang="zh-CN" sz="3200" b="1" dirty="0">
                            <a:solidFill>
                              <a:srgbClr val="7030A0"/>
                            </a:solidFill>
                            <a:latin typeface="Baskerville Old Face" panose="02020602080505020303" pitchFamily="18" charset="0"/>
                          </a:rPr>
                          <m:t>10</m:t>
                        </m:r>
                        <m:r>
                          <m:rPr>
                            <m:nor/>
                          </m:rPr>
                          <a:rPr lang="en-US" altLang="zh-CN" sz="3200" b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Baskerville Old Face" panose="02020602080505020303" pitchFamily="18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altLang="zh-CN" sz="32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Baskerville Old Face" panose="02020602080505020303" pitchFamily="18" charset="0"/>
                          </a:rPr>
                          <m:t>100</m:t>
                        </m:r>
                        <m:r>
                          <m:rPr>
                            <m:nor/>
                          </m:rPr>
                          <a:rPr lang="en-US" altLang="zh-CN" sz="3200" b="1" dirty="0">
                            <a:solidFill>
                              <a:srgbClr val="0070C0"/>
                            </a:solidFill>
                            <a:latin typeface="Baskerville Old Face" panose="02020602080505020303" pitchFamily="18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 altLang="zh-CN" sz="3200" b="1" dirty="0">
                            <a:solidFill>
                              <a:srgbClr val="FFFF00"/>
                            </a:solidFill>
                            <a:latin typeface="Baskerville Old Face" panose="02020602080505020303" pitchFamily="18" charset="0"/>
                          </a:rPr>
                          <m:t>001</m:t>
                        </m:r>
                        <m:r>
                          <m:rPr>
                            <m:nor/>
                          </m:rPr>
                          <a:rPr lang="en-US" altLang="zh-CN" sz="3200" b="1" dirty="0" smtClean="0">
                            <a:solidFill>
                              <a:srgbClr val="FFFF00"/>
                            </a:solidFill>
                            <a:latin typeface="Baskerville Old Face" panose="02020602080505020303" pitchFamily="18" charset="0"/>
                          </a:rPr>
                          <m:t>0</m:t>
                        </m:r>
                        <m:r>
                          <m:rPr>
                            <m:nor/>
                          </m:rPr>
                          <a:rPr lang="en-US" altLang="zh-CN" sz="3200" b="1" dirty="0">
                            <a:solidFill>
                              <a:srgbClr val="002060"/>
                            </a:solidFill>
                            <a:latin typeface="Baskerville Old Face" panose="02020602080505020303" pitchFamily="18" charset="0"/>
                          </a:rPr>
                          <m:t>10</m:t>
                        </m:r>
                        <m:r>
                          <m:rPr>
                            <m:nor/>
                          </m:rPr>
                          <a:rPr lang="en-US" altLang="zh-CN" sz="3200" b="1" dirty="0" smtClean="0">
                            <a:solidFill>
                              <a:srgbClr val="002060"/>
                            </a:solidFill>
                            <a:latin typeface="Baskerville Old Face" panose="02020602080505020303" pitchFamily="18" charset="0"/>
                          </a:rPr>
                          <m:t>01</m:t>
                        </m:r>
                        <m:r>
                          <m:rPr>
                            <m:nor/>
                          </m:rPr>
                          <a:rPr lang="en-US" altLang="zh-CN" sz="3200" b="1" dirty="0" smtClean="0">
                            <a:solidFill>
                              <a:srgbClr val="FFC000"/>
                            </a:solidFill>
                            <a:latin typeface="Baskerville Old Face" panose="02020602080505020303" pitchFamily="18" charset="0"/>
                          </a:rPr>
                          <m:t>1000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 marL="0" indent="0">
                  <a:buClr>
                    <a:srgbClr val="7030A0"/>
                  </a:buClr>
                  <a:buNone/>
                </a:pPr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=(</m:t>
                        </m:r>
                        <m:r>
                          <m:rPr>
                            <m:nor/>
                          </m:rPr>
                          <a:rPr lang="en-US" altLang="zh-CN" sz="3200" b="1" i="0" dirty="0" smtClean="0">
                            <a:solidFill>
                              <a:srgbClr val="00B050"/>
                            </a:solidFill>
                            <a:latin typeface="Baskerville Old Face" panose="02020602080505020303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altLang="zh-CN" sz="3200" b="1" i="0" dirty="0" smtClean="0">
                            <a:solidFill>
                              <a:srgbClr val="7030A0"/>
                            </a:solidFill>
                            <a:latin typeface="Baskerville Old Face" panose="02020602080505020303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zh-CN" sz="3200" b="1" i="0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Baskerville Old Face" panose="02020602080505020303" pitchFamily="18" charset="0"/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US" altLang="zh-CN" sz="3200" b="1" dirty="0">
                            <a:solidFill>
                              <a:srgbClr val="0070C0"/>
                            </a:solidFill>
                            <a:latin typeface="Baskerville Old Face" panose="02020602080505020303" pitchFamily="18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 altLang="zh-CN" sz="3200" b="1" i="0" dirty="0" smtClean="0">
                            <a:solidFill>
                              <a:srgbClr val="FFFF00"/>
                            </a:solidFill>
                            <a:latin typeface="Baskerville Old Face" panose="02020602080505020303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altLang="zh-CN" sz="3200" b="1" i="0" dirty="0" smtClean="0">
                            <a:solidFill>
                              <a:srgbClr val="002060"/>
                            </a:solidFill>
                            <a:latin typeface="Baskerville Old Face" panose="02020602080505020303" pitchFamily="18" charset="0"/>
                          </a:rPr>
                          <m:t>9</m:t>
                        </m:r>
                        <m:r>
                          <m:rPr>
                            <m:nor/>
                          </m:rPr>
                          <a:rPr lang="en-US" altLang="zh-CN" sz="3200" b="1" i="0" dirty="0" smtClean="0">
                            <a:solidFill>
                              <a:srgbClr val="FFC000"/>
                            </a:solidFill>
                            <a:latin typeface="Baskerville Old Face" panose="02020602080505020303" pitchFamily="18" charset="0"/>
                          </a:rPr>
                          <m:t>8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𝟏𝟔</m:t>
                        </m:r>
                      </m:sub>
                    </m:sSub>
                  </m:oMath>
                </a14:m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 marL="0" indent="0">
                  <a:buClr>
                    <a:srgbClr val="7030A0"/>
                  </a:buClr>
                  <a:buNone/>
                </a:pPr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>
                  <a:buClr>
                    <a:srgbClr val="7030A0"/>
                  </a:buClr>
                  <a:buFont typeface="Wingdings" panose="05000000000000000000" pitchFamily="2" charset="2"/>
                  <a:buChar char="Ø"/>
                </a:pPr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 marL="0" indent="0" algn="ctr">
                  <a:buClr>
                    <a:srgbClr val="7030A0"/>
                  </a:buClr>
                  <a:buNone/>
                </a:pPr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 </a:t>
                </a:r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 lvl="1">
                  <a:buClr>
                    <a:srgbClr val="7030A0"/>
                  </a:buClr>
                  <a:buFont typeface="Wingdings" panose="05000000000000000000" pitchFamily="2" charset="2"/>
                  <a:buChar char="Ø"/>
                </a:pPr>
                <a:endParaRPr lang="en-US" altLang="zh-CN" sz="36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 marL="0" indent="0">
                  <a:buClr>
                    <a:srgbClr val="7030A0"/>
                  </a:buClr>
                  <a:buNone/>
                </a:pPr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 marL="0" indent="0" algn="ctr">
                  <a:buClr>
                    <a:srgbClr val="7030A0"/>
                  </a:buClr>
                  <a:buNone/>
                </a:pPr>
                <a:endParaRPr lang="en-US" altLang="zh-CN" sz="24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28734"/>
                <a:ext cx="11048999" cy="4603951"/>
              </a:xfrm>
              <a:prstGeom prst="rect">
                <a:avLst/>
              </a:prstGeom>
              <a:blipFill rotWithShape="1">
                <a:blip r:embed="rId6"/>
                <a:stretch>
                  <a:fillRect t="-5" r="6" b="-277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8040272" y="4558379"/>
            <a:ext cx="3204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Baskerville Old Face" panose="02020602080505020303" pitchFamily="18" charset="0"/>
              </a:rPr>
              <a:t>Binary as</a:t>
            </a:r>
            <a:r>
              <a:rPr lang="zh-CN" altLang="en-US" sz="2800" b="1" dirty="0">
                <a:solidFill>
                  <a:srgbClr val="FF0000"/>
                </a:solidFill>
                <a:latin typeface="Baskerville Old Face" panose="02020602080505020303" pitchFamily="18" charset="0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Baskerville Old Face" panose="02020602080505020303" pitchFamily="18" charset="0"/>
              </a:rPr>
              <a:t>the bridge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/>
        </p:nvGraphicFramePr>
        <p:xfrm>
          <a:off x="838200" y="365126"/>
          <a:ext cx="10515600" cy="1150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/>
              <p:nvPr/>
            </p:nvSpPr>
            <p:spPr>
              <a:xfrm>
                <a:off x="838200" y="1928734"/>
                <a:ext cx="11048999" cy="455998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400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400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7030A0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1.Binary number 100.001 equals to decimal number ____</a:t>
                </a:r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 marL="0" indent="0">
                  <a:buClr>
                    <a:srgbClr val="7030A0"/>
                  </a:buClr>
                  <a:buNone/>
                </a:pPr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      A.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altLang="zh-CN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   B.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  C.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altLang="zh-CN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  D.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>
                  <a:buClr>
                    <a:srgbClr val="7030A0"/>
                  </a:buClr>
                  <a:buFont typeface="Wingdings" panose="05000000000000000000" pitchFamily="2" charset="2"/>
                  <a:buChar char="Ø"/>
                </a:pPr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>
                  <a:buClr>
                    <a:srgbClr val="7030A0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2.Binary number 0.110011 equals to decimal number ____</a:t>
                </a:r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 marL="0" indent="0">
                  <a:buClr>
                    <a:srgbClr val="7030A0"/>
                  </a:buClr>
                  <a:buNone/>
                </a:pPr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      A.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CN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p>
                    <m:r>
                      <a:rPr lang="en-US" altLang="zh-CN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sup>
                    </m:sSup>
                  </m:oMath>
                </a14:m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 marL="0" indent="0">
                  <a:buClr>
                    <a:srgbClr val="7030A0"/>
                  </a:buClr>
                  <a:buNone/>
                </a:pPr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      B. 0.63</a:t>
                </a:r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 marL="0" indent="0">
                  <a:buClr>
                    <a:srgbClr val="7030A0"/>
                  </a:buClr>
                  <a:buNone/>
                </a:pPr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      C. </a:t>
                </a:r>
                <a14:m>
                  <m:oMath xmlns:m="http://schemas.openxmlformats.org/officeDocument/2006/math">
                    <m:r>
                      <a:rPr lang="en-US" altLang="zh-CN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altLang="zh-CN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sup>
                    </m:sSup>
                    <m:r>
                      <a:rPr lang="en-US" altLang="zh-CN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sup>
                    </m:sSup>
                  </m:oMath>
                </a14:m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 marL="0" indent="0">
                  <a:buClr>
                    <a:srgbClr val="7030A0"/>
                  </a:buClr>
                  <a:buNone/>
                </a:pPr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      D. </a:t>
                </a:r>
                <a14:m>
                  <m:oMath xmlns:m="http://schemas.openxmlformats.org/officeDocument/2006/math">
                    <m:r>
                      <a:rPr lang="en-US" altLang="zh-CN" sz="3200" b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3200" b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altLang="zh-CN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p>
                    <m:r>
                      <a:rPr lang="en-US" altLang="zh-CN" sz="3200" b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sup>
                    </m:sSup>
                  </m:oMath>
                </a14:m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 marL="0" indent="0">
                  <a:buClr>
                    <a:srgbClr val="7030A0"/>
                  </a:buClr>
                  <a:buNone/>
                </a:pPr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 marL="0" indent="0" algn="ctr">
                  <a:buClr>
                    <a:srgbClr val="7030A0"/>
                  </a:buClr>
                  <a:buNone/>
                </a:pPr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 </a:t>
                </a:r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 lvl="1">
                  <a:buClr>
                    <a:srgbClr val="7030A0"/>
                  </a:buClr>
                  <a:buFont typeface="Wingdings" panose="05000000000000000000" pitchFamily="2" charset="2"/>
                  <a:buChar char="Ø"/>
                </a:pPr>
                <a:endParaRPr lang="en-US" altLang="zh-CN" sz="36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 marL="0" indent="0">
                  <a:buClr>
                    <a:srgbClr val="7030A0"/>
                  </a:buClr>
                  <a:buNone/>
                </a:pPr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28734"/>
                <a:ext cx="11048999" cy="4559989"/>
              </a:xfrm>
              <a:prstGeom prst="rect">
                <a:avLst/>
              </a:prstGeom>
              <a:blipFill rotWithShape="1">
                <a:blip r:embed="rId6"/>
                <a:stretch>
                  <a:fillRect t="-5" r="6" b="-14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/>
        </p:nvGraphicFramePr>
        <p:xfrm>
          <a:off x="838200" y="365126"/>
          <a:ext cx="10515600" cy="1150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/>
              <p:nvPr/>
            </p:nvSpPr>
            <p:spPr>
              <a:xfrm>
                <a:off x="838200" y="1928734"/>
                <a:ext cx="11048999" cy="455998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400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400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7030A0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1.Binary number 100.001 equals to decimal number ____</a:t>
                </a:r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 marL="0" indent="0">
                  <a:buClr>
                    <a:srgbClr val="7030A0"/>
                  </a:buClr>
                  <a:buNone/>
                </a:pPr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      A.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altLang="zh-CN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   B.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  C.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altLang="zh-CN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  </a:t>
                </a:r>
                <a:r>
                  <a:rPr lang="en-US" altLang="zh-CN" sz="3200" b="1" dirty="0">
                    <a:solidFill>
                      <a:srgbClr val="FF0000"/>
                    </a:solidFill>
                    <a:latin typeface="Baskerville Old Face" panose="02020602080505020303" pitchFamily="18" charset="0"/>
                  </a:rPr>
                  <a:t>D.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>
                  <a:buClr>
                    <a:srgbClr val="7030A0"/>
                  </a:buClr>
                  <a:buFont typeface="Wingdings" panose="05000000000000000000" pitchFamily="2" charset="2"/>
                  <a:buChar char="Ø"/>
                </a:pPr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>
                  <a:buClr>
                    <a:srgbClr val="7030A0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2.Binary number 0.110011 equals to decimal number ____</a:t>
                </a:r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 marL="0" indent="0">
                  <a:buClr>
                    <a:srgbClr val="7030A0"/>
                  </a:buClr>
                  <a:buNone/>
                </a:pPr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      A.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CN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p>
                    <m:r>
                      <a:rPr lang="en-US" altLang="zh-CN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sup>
                    </m:sSup>
                  </m:oMath>
                </a14:m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 marL="0" indent="0">
                  <a:buClr>
                    <a:srgbClr val="7030A0"/>
                  </a:buClr>
                  <a:buNone/>
                </a:pPr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      B. 0.63</a:t>
                </a:r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 marL="0" indent="0">
                  <a:buClr>
                    <a:srgbClr val="7030A0"/>
                  </a:buClr>
                  <a:buNone/>
                </a:pPr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      C. </a:t>
                </a:r>
                <a14:m>
                  <m:oMath xmlns:m="http://schemas.openxmlformats.org/officeDocument/2006/math">
                    <m:r>
                      <a:rPr lang="en-US" altLang="zh-CN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altLang="zh-CN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sup>
                    </m:sSup>
                    <m:r>
                      <a:rPr lang="en-US" altLang="zh-CN" sz="32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sup>
                    </m:sSup>
                  </m:oMath>
                </a14:m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 marL="0" indent="0">
                  <a:buClr>
                    <a:srgbClr val="7030A0"/>
                  </a:buClr>
                  <a:buNone/>
                </a:pPr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      </a:t>
                </a:r>
                <a:r>
                  <a:rPr lang="en-US" altLang="zh-CN" sz="3200" b="1" dirty="0">
                    <a:solidFill>
                      <a:srgbClr val="FF0000"/>
                    </a:solidFill>
                    <a:latin typeface="Baskerville Old Face" panose="02020602080505020303" pitchFamily="18" charset="0"/>
                  </a:rPr>
                  <a:t>D. </a:t>
                </a:r>
                <a14:m>
                  <m:oMath xmlns:m="http://schemas.openxmlformats.org/officeDocument/2006/math">
                    <m:r>
                      <a:rPr lang="en-US" altLang="zh-CN" sz="32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32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p>
                    <m:r>
                      <a:rPr lang="en-US" altLang="zh-CN" sz="32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sup>
                    </m:sSup>
                  </m:oMath>
                </a14:m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 marL="0" indent="0">
                  <a:buClr>
                    <a:srgbClr val="7030A0"/>
                  </a:buClr>
                  <a:buNone/>
                </a:pPr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 marL="0" indent="0" algn="ctr">
                  <a:buClr>
                    <a:srgbClr val="7030A0"/>
                  </a:buClr>
                  <a:buNone/>
                </a:pPr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 </a:t>
                </a:r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 lvl="1">
                  <a:buClr>
                    <a:srgbClr val="7030A0"/>
                  </a:buClr>
                  <a:buFont typeface="Wingdings" panose="05000000000000000000" pitchFamily="2" charset="2"/>
                  <a:buChar char="Ø"/>
                </a:pPr>
                <a:endParaRPr lang="en-US" altLang="zh-CN" sz="36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 marL="0" indent="0">
                  <a:buClr>
                    <a:srgbClr val="7030A0"/>
                  </a:buClr>
                  <a:buNone/>
                </a:pPr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28734"/>
                <a:ext cx="11048999" cy="4559989"/>
              </a:xfrm>
              <a:prstGeom prst="rect">
                <a:avLst/>
              </a:prstGeom>
              <a:blipFill rotWithShape="1">
                <a:blip r:embed="rId6"/>
                <a:stretch>
                  <a:fillRect t="-5" r="6" b="-14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6494584" y="4527792"/>
                <a:ext cx="2403231" cy="1661993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110011</m:t>
                      </m:r>
                    </m:oMath>
                  </m:oMathPara>
                </a14:m>
                <a:endParaRPr lang="en-US" altLang="zh-CN" sz="2800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0" u="sng" smtClean="0">
                          <a:latin typeface="Cambria Math" panose="02040503050406030204" pitchFamily="18" charset="0"/>
                        </a:rPr>
                        <m:t> +   </m:t>
                      </m:r>
                      <m:r>
                        <a:rPr lang="en-US" altLang="zh-CN" sz="2800" b="0" i="1" u="sng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2800" b="0" i="1" u="sng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800" b="0" i="1" u="sng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001101</m:t>
                      </m:r>
                    </m:oMath>
                  </m:oMathPara>
                </a14:m>
                <a:endParaRPr lang="en-US" altLang="zh-CN" sz="2800" b="0" u="sng" dirty="0">
                  <a:solidFill>
                    <a:srgbClr val="FF0000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000000</m:t>
                      </m:r>
                    </m:oMath>
                  </m:oMathPara>
                </a14:m>
                <a:endParaRPr lang="en-US" altLang="zh-CN" sz="2800" b="0" dirty="0"/>
              </a:p>
              <a:p>
                <a:endParaRPr lang="en-US" altLang="zh-CN" b="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584" y="4527792"/>
                <a:ext cx="2403231" cy="1661993"/>
              </a:xfrm>
              <a:prstGeom prst="rect">
                <a:avLst/>
              </a:prstGeom>
              <a:blipFill rotWithShape="1">
                <a:blip r:embed="rId7"/>
                <a:stretch>
                  <a:fillRect l="-18" t="-15" r="8" b="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/>
        </p:nvGraphicFramePr>
        <p:xfrm>
          <a:off x="838200" y="365126"/>
          <a:ext cx="10515600" cy="1150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/>
              <p:nvPr/>
            </p:nvSpPr>
            <p:spPr>
              <a:xfrm>
                <a:off x="838200" y="1928734"/>
                <a:ext cx="11048999" cy="455998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400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400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7030A0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1.Which of the following inequalities is correct?</a:t>
                </a:r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 marL="0" indent="0">
                  <a:buClr>
                    <a:srgbClr val="7030A0"/>
                  </a:buClr>
                  <a:buNone/>
                </a:pPr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      A.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𝟏𝟏𝟏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𝟕𝟕𝟕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</m:oMath>
                </a14:m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   B.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𝟕𝟖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r>
                      <a:rPr lang="en-US" altLang="zh-CN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sub>
                    </m:sSub>
                  </m:oMath>
                </a14:m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 marL="0" indent="0">
                  <a:buClr>
                    <a:srgbClr val="7030A0"/>
                  </a:buClr>
                  <a:buNone/>
                </a:pPr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      C.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r>
                      <a:rPr lang="en-US" altLang="zh-CN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𝑨𝑩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𝟏𝟔</m:t>
                        </m:r>
                      </m:sub>
                    </m:sSub>
                  </m:oMath>
                </a14:m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         D.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𝟏𝟎𝟏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𝟏𝟔</m:t>
                        </m:r>
                      </m:sub>
                    </m:sSub>
                  </m:oMath>
                </a14:m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>
                  <a:buClr>
                    <a:srgbClr val="7030A0"/>
                  </a:buClr>
                  <a:buFont typeface="Wingdings" panose="05000000000000000000" pitchFamily="2" charset="2"/>
                  <a:buChar char="Ø"/>
                </a:pPr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>
                  <a:buClr>
                    <a:srgbClr val="7030A0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2.Which of the following equalities is incorrect?</a:t>
                </a:r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 marL="0" indent="0">
                  <a:buClr>
                    <a:srgbClr val="7030A0"/>
                  </a:buClr>
                  <a:buNone/>
                </a:pPr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      A.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𝟖𝟕𝟓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r>
                      <a:rPr lang="en-US" altLang="zh-CN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𝟏𝟔</m:t>
                        </m:r>
                      </m:sub>
                    </m:sSub>
                  </m:oMath>
                </a14:m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       B.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𝟏𝟏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sub>
                    </m:sSub>
                    <m:r>
                      <a:rPr lang="en-US" altLang="zh-CN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𝟏𝟔</m:t>
                        </m:r>
                      </m:sub>
                    </m:sSub>
                  </m:oMath>
                </a14:m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 marL="0" indent="0">
                  <a:buClr>
                    <a:srgbClr val="7030A0"/>
                  </a:buClr>
                  <a:buNone/>
                </a:pPr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      C.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r>
                      <a:rPr lang="en-US" altLang="zh-CN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𝟏𝟎𝟏𝟎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            D.</a:t>
                </a:r>
                <a:r>
                  <a:rPr lang="en-US" altLang="zh-CN" sz="3200" b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𝟏𝟎𝟏𝟏𝟏𝟏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𝑨𝑭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𝟏𝟔</m:t>
                        </m:r>
                      </m:sub>
                    </m:sSub>
                  </m:oMath>
                </a14:m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 marL="0" indent="0">
                  <a:buClr>
                    <a:srgbClr val="7030A0"/>
                  </a:buClr>
                  <a:buNone/>
                </a:pPr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      </a:t>
                </a:r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 marL="0" indent="0">
                  <a:buClr>
                    <a:srgbClr val="7030A0"/>
                  </a:buClr>
                  <a:buNone/>
                </a:pPr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 marL="0" indent="0" algn="ctr">
                  <a:buClr>
                    <a:srgbClr val="7030A0"/>
                  </a:buClr>
                  <a:buNone/>
                </a:pPr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 </a:t>
                </a:r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 lvl="1">
                  <a:buClr>
                    <a:srgbClr val="7030A0"/>
                  </a:buClr>
                  <a:buFont typeface="Wingdings" panose="05000000000000000000" pitchFamily="2" charset="2"/>
                  <a:buChar char="Ø"/>
                </a:pPr>
                <a:endParaRPr lang="en-US" altLang="zh-CN" sz="36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 marL="0" indent="0">
                  <a:buClr>
                    <a:srgbClr val="7030A0"/>
                  </a:buClr>
                  <a:buNone/>
                </a:pPr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28734"/>
                <a:ext cx="11048999" cy="4559989"/>
              </a:xfrm>
              <a:prstGeom prst="rect">
                <a:avLst/>
              </a:prstGeom>
              <a:blipFill rotWithShape="1">
                <a:blip r:embed="rId6"/>
                <a:stretch>
                  <a:fillRect t="-5" r="6" b="-13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/>
        </p:nvGraphicFramePr>
        <p:xfrm>
          <a:off x="838200" y="365126"/>
          <a:ext cx="10515600" cy="1150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/>
              <p:nvPr/>
            </p:nvSpPr>
            <p:spPr>
              <a:xfrm>
                <a:off x="838200" y="1928734"/>
                <a:ext cx="11048999" cy="455998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400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400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7030A0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1.Which of the following inequalities is correct?</a:t>
                </a:r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 marL="0" indent="0">
                  <a:buClr>
                    <a:srgbClr val="7030A0"/>
                  </a:buClr>
                  <a:buNone/>
                </a:pPr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      A.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𝟏𝟏𝟏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𝟕𝟕𝟕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</m:oMath>
                </a14:m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   </a:t>
                </a:r>
                <a:r>
                  <a:rPr lang="en-US" altLang="zh-CN" sz="3200" b="1" dirty="0">
                    <a:solidFill>
                      <a:srgbClr val="FF0000"/>
                    </a:solidFill>
                    <a:latin typeface="Baskerville Old Face" panose="02020602080505020303" pitchFamily="18" charset="0"/>
                  </a:rPr>
                  <a:t>B.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𝟕𝟖</m:t>
                        </m:r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sub>
                    </m:sSub>
                  </m:oMath>
                </a14:m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 marL="0" indent="0">
                  <a:buClr>
                    <a:srgbClr val="7030A0"/>
                  </a:buClr>
                  <a:buNone/>
                </a:pPr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      C.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r>
                      <a:rPr lang="en-US" altLang="zh-CN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𝑨𝑩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𝟏𝟔</m:t>
                        </m:r>
                      </m:sub>
                    </m:sSub>
                  </m:oMath>
                </a14:m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         D.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𝟏𝟎𝟏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𝟏𝟔</m:t>
                        </m:r>
                      </m:sub>
                    </m:sSub>
                  </m:oMath>
                </a14:m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>
                  <a:buClr>
                    <a:srgbClr val="7030A0"/>
                  </a:buClr>
                  <a:buFont typeface="Wingdings" panose="05000000000000000000" pitchFamily="2" charset="2"/>
                  <a:buChar char="Ø"/>
                </a:pPr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>
                  <a:buClr>
                    <a:srgbClr val="7030A0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2.Which of the following equalities is incorrect?</a:t>
                </a:r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 marL="0" indent="0">
                  <a:buClr>
                    <a:srgbClr val="7030A0"/>
                  </a:buClr>
                  <a:buNone/>
                </a:pPr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      A.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𝟖𝟕𝟓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r>
                      <a:rPr lang="en-US" altLang="zh-CN" sz="3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𝟏𝟔</m:t>
                        </m:r>
                      </m:sub>
                    </m:sSub>
                  </m:oMath>
                </a14:m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       B.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𝟏𝟏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sub>
                    </m:sSub>
                    <m:r>
                      <a:rPr lang="en-US" altLang="zh-CN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𝟏𝟔</m:t>
                        </m:r>
                      </m:sub>
                    </m:sSub>
                  </m:oMath>
                </a14:m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 marL="0" indent="0">
                  <a:buClr>
                    <a:srgbClr val="7030A0"/>
                  </a:buClr>
                  <a:buNone/>
                </a:pPr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      C.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r>
                      <a:rPr lang="en-US" altLang="zh-CN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𝟏𝟎𝟏𝟎</m:t>
                        </m:r>
                        <m:r>
                          <a:rPr lang="en-US" altLang="zh-CN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            </a:t>
                </a:r>
                <a:r>
                  <a:rPr lang="en-US" altLang="zh-CN" sz="3200" b="1" dirty="0">
                    <a:solidFill>
                      <a:srgbClr val="FF0000"/>
                    </a:solidFill>
                    <a:latin typeface="Baskerville Old Face" panose="02020602080505020303" pitchFamily="18" charset="0"/>
                  </a:rPr>
                  <a:t>D.</a:t>
                </a:r>
                <a:r>
                  <a:rPr lang="en-US" altLang="zh-CN" sz="32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𝟏𝟎𝟏𝟏𝟏𝟏</m:t>
                        </m:r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𝑨𝑭</m:t>
                        </m:r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𝟏𝟔</m:t>
                        </m:r>
                      </m:sub>
                    </m:sSub>
                  </m:oMath>
                </a14:m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 marL="0" indent="0">
                  <a:buClr>
                    <a:srgbClr val="7030A0"/>
                  </a:buClr>
                  <a:buNone/>
                </a:pPr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      </a:t>
                </a:r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 marL="0" indent="0">
                  <a:buClr>
                    <a:srgbClr val="7030A0"/>
                  </a:buClr>
                  <a:buNone/>
                </a:pPr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 marL="0" indent="0" algn="ctr">
                  <a:buClr>
                    <a:srgbClr val="7030A0"/>
                  </a:buClr>
                  <a:buNone/>
                </a:pPr>
                <a:r>
                  <a:rPr lang="en-US" altLang="zh-CN" sz="3200" b="1" dirty="0">
                    <a:solidFill>
                      <a:srgbClr val="0070C0"/>
                    </a:solidFill>
                    <a:latin typeface="Baskerville Old Face" panose="02020602080505020303" pitchFamily="18" charset="0"/>
                  </a:rPr>
                  <a:t> </a:t>
                </a:r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 lvl="1">
                  <a:buClr>
                    <a:srgbClr val="7030A0"/>
                  </a:buClr>
                  <a:buFont typeface="Wingdings" panose="05000000000000000000" pitchFamily="2" charset="2"/>
                  <a:buChar char="Ø"/>
                </a:pPr>
                <a:endParaRPr lang="en-US" altLang="zh-CN" sz="36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  <a:p>
                <a:pPr marL="0" indent="0">
                  <a:buClr>
                    <a:srgbClr val="7030A0"/>
                  </a:buClr>
                  <a:buNone/>
                </a:pPr>
                <a:endParaRPr lang="en-US" altLang="zh-CN" sz="3200" b="1" dirty="0">
                  <a:solidFill>
                    <a:srgbClr val="0070C0"/>
                  </a:solidFill>
                  <a:latin typeface="Baskerville Old Face" panose="02020602080505020303" pitchFamily="18" charset="0"/>
                </a:endParaRPr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28734"/>
                <a:ext cx="11048999" cy="4559989"/>
              </a:xfrm>
              <a:prstGeom prst="rect">
                <a:avLst/>
              </a:prstGeom>
              <a:blipFill rotWithShape="1">
                <a:blip r:embed="rId6"/>
                <a:stretch>
                  <a:fillRect t="-5" r="6" b="-13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055330" y="204864"/>
            <a:ext cx="10515600" cy="1146600"/>
            <a:chOff x="0" y="1783"/>
            <a:chExt cx="10515600" cy="1146600"/>
          </a:xfrm>
        </p:grpSpPr>
        <p:sp>
          <p:nvSpPr>
            <p:cNvPr id="5" name="Rounded Rectangle 4"/>
            <p:cNvSpPr/>
            <p:nvPr/>
          </p:nvSpPr>
          <p:spPr>
            <a:xfrm>
              <a:off x="0" y="1783"/>
              <a:ext cx="10515600" cy="1146600"/>
            </a:xfrm>
            <a:prstGeom prst="roundRect">
              <a:avLst/>
            </a:prstGeom>
            <a:solidFill>
              <a:schemeClr val="accent1">
                <a:lumMod val="75000"/>
                <a:alpha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/>
            <p:cNvSpPr txBox="1"/>
            <p:nvPr/>
          </p:nvSpPr>
          <p:spPr>
            <a:xfrm>
              <a:off x="55972" y="57755"/>
              <a:ext cx="10403656" cy="10346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6690" tIns="186690" rIns="186690" bIns="186690" numCol="1" spcCol="1270" anchor="ctr" anchorCtr="0">
              <a:noAutofit/>
            </a:bodyPr>
            <a:lstStyle/>
            <a:p>
              <a:pPr lvl="0" algn="l" defTabSz="21780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900" b="1" kern="1200" dirty="0">
                  <a:solidFill>
                    <a:srgbClr val="FA6C04"/>
                  </a:solidFill>
                  <a:latin typeface="Lucida Bright" panose="02040602050505020304" charset="0"/>
                  <a:cs typeface="Lucida Bright" panose="02040602050505020304" charset="0"/>
                </a:rPr>
                <a:t>What We Do in Tutorials</a:t>
              </a:r>
              <a:r>
                <a:rPr lang="en-US" sz="4900" b="1" kern="1200" dirty="0">
                  <a:solidFill>
                    <a:srgbClr val="00B050"/>
                  </a:solidFill>
                  <a:latin typeface="Algerian" panose="04020705040A02060702" pitchFamily="82" charset="0"/>
                </a:rPr>
                <a:t> </a:t>
              </a:r>
              <a:endParaRPr lang="en-US" sz="4900" b="1" kern="1200" dirty="0">
                <a:solidFill>
                  <a:srgbClr val="00B050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055330" y="2021700"/>
            <a:ext cx="10178322" cy="3025085"/>
          </a:xfrm>
        </p:spPr>
        <p:txBody>
          <a:bodyPr>
            <a:normAutofit/>
          </a:bodyPr>
          <a:lstStyle/>
          <a:p>
            <a:pPr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Writing python codes to solve problems. Around 3~6 problems in one tutorial.</a:t>
            </a:r>
            <a:endParaRPr lang="en-US" altLang="zh-CN" sz="32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Ø"/>
            </a:pPr>
            <a:endParaRPr lang="en-US" altLang="zh-CN" sz="32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TAs may explain the algorithms and python codes, or discuss and answer some questions from students about the lectures.</a:t>
            </a:r>
            <a:endParaRPr lang="en-US" altLang="zh-CN" sz="3200" b="1" dirty="0">
              <a:solidFill>
                <a:srgbClr val="7030A0"/>
              </a:solidFill>
              <a:latin typeface="Baskerville Old Face" panose="02020602080505020303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055330" y="204864"/>
            <a:ext cx="10515600" cy="1146600"/>
            <a:chOff x="0" y="1783"/>
            <a:chExt cx="10515600" cy="1146600"/>
          </a:xfrm>
        </p:grpSpPr>
        <p:sp>
          <p:nvSpPr>
            <p:cNvPr id="5" name="Rounded Rectangle 4"/>
            <p:cNvSpPr/>
            <p:nvPr/>
          </p:nvSpPr>
          <p:spPr>
            <a:xfrm>
              <a:off x="0" y="1783"/>
              <a:ext cx="10515600" cy="1146600"/>
            </a:xfrm>
            <a:prstGeom prst="roundRect">
              <a:avLst/>
            </a:prstGeom>
            <a:solidFill>
              <a:schemeClr val="accent1">
                <a:lumMod val="75000"/>
                <a:alpha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/>
            <p:cNvSpPr txBox="1"/>
            <p:nvPr/>
          </p:nvSpPr>
          <p:spPr>
            <a:xfrm>
              <a:off x="55972" y="57755"/>
              <a:ext cx="10403656" cy="10346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6690" tIns="186690" rIns="186690" bIns="186690" numCol="1" spcCol="1270" anchor="ctr" anchorCtr="0">
              <a:noAutofit/>
            </a:bodyPr>
            <a:lstStyle/>
            <a:p>
              <a:pPr lvl="0" algn="l" defTabSz="21780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900" b="1" kern="1200" dirty="0">
                  <a:solidFill>
                    <a:srgbClr val="FA6C04"/>
                  </a:solidFill>
                  <a:latin typeface="Lucida Bright" panose="02040602050505020304" charset="0"/>
                  <a:cs typeface="Lucida Bright" panose="02040602050505020304" charset="0"/>
                </a:rPr>
                <a:t>Survey</a:t>
              </a:r>
              <a:r>
                <a:rPr lang="en-US" sz="4900" b="1" kern="1200" dirty="0">
                  <a:solidFill>
                    <a:srgbClr val="00B050"/>
                  </a:solidFill>
                  <a:latin typeface="Algerian" panose="04020705040A02060702" pitchFamily="82" charset="0"/>
                </a:rPr>
                <a:t> </a:t>
              </a:r>
              <a:endParaRPr lang="en-US" sz="4900" b="1" kern="1200" dirty="0">
                <a:solidFill>
                  <a:srgbClr val="00B050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106930" y="2584450"/>
            <a:ext cx="841184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/>
              <a:t>How many of you guys are familiar with		  ?</a:t>
            </a:r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48575" y="3480435"/>
            <a:ext cx="1182370" cy="11779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055330" y="204864"/>
            <a:ext cx="10515600" cy="1146600"/>
            <a:chOff x="0" y="1783"/>
            <a:chExt cx="10515600" cy="1146600"/>
          </a:xfrm>
        </p:grpSpPr>
        <p:sp>
          <p:nvSpPr>
            <p:cNvPr id="5" name="Rounded Rectangle 4"/>
            <p:cNvSpPr/>
            <p:nvPr/>
          </p:nvSpPr>
          <p:spPr>
            <a:xfrm>
              <a:off x="0" y="1783"/>
              <a:ext cx="10515600" cy="1146600"/>
            </a:xfrm>
            <a:prstGeom prst="roundRect">
              <a:avLst/>
            </a:prstGeom>
            <a:solidFill>
              <a:schemeClr val="accent1">
                <a:lumMod val="75000"/>
                <a:alpha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/>
            <p:cNvSpPr txBox="1"/>
            <p:nvPr/>
          </p:nvSpPr>
          <p:spPr>
            <a:xfrm>
              <a:off x="55972" y="57755"/>
              <a:ext cx="10403656" cy="10346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6690" tIns="186690" rIns="186690" bIns="186690" numCol="1" spcCol="1270" anchor="ctr" anchorCtr="0">
              <a:noAutofit/>
            </a:bodyPr>
            <a:lstStyle/>
            <a:p>
              <a:pPr lvl="0" algn="l" defTabSz="21780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900" b="1" kern="1200" dirty="0">
                  <a:solidFill>
                    <a:srgbClr val="FA6C04"/>
                  </a:solidFill>
                  <a:latin typeface="Lucida Bright" panose="02040602050505020304" charset="0"/>
                  <a:cs typeface="Lucida Bright" panose="02040602050505020304" charset="0"/>
                </a:rPr>
                <a:t>Why Python?</a:t>
              </a:r>
              <a:endParaRPr lang="en-US" sz="4900" b="1" kern="1200" dirty="0">
                <a:solidFill>
                  <a:srgbClr val="00B050"/>
                </a:solidFill>
                <a:latin typeface="Algerian" panose="04020705040A02060702" pitchFamily="82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88680" y="1528445"/>
            <a:ext cx="2657475" cy="38004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689975" y="5442585"/>
            <a:ext cx="23310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/>
              <a:t>Guido van Rossum</a:t>
            </a:r>
            <a:endParaRPr lang="zh-CN" altLang="en-US" sz="2000" b="1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055370" y="2021840"/>
            <a:ext cx="7301865" cy="3819525"/>
          </a:xfrm>
        </p:spPr>
        <p:txBody>
          <a:bodyPr>
            <a:normAutofit/>
          </a:bodyPr>
          <a:p>
            <a:pPr marL="0" indent="0">
              <a:buClr>
                <a:srgbClr val="7030A0"/>
              </a:buClr>
              <a:buFont typeface="Wingdings" panose="05000000000000000000" pitchFamily="2" charset="2"/>
              <a:buNone/>
            </a:pP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Some reasons:</a:t>
            </a:r>
            <a:endParaRPr lang="en-US" altLang="zh-CN" sz="32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Easy to Read, Learn and Write </a:t>
            </a:r>
            <a:endParaRPr lang="en-US" altLang="zh-CN" sz="32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Ø"/>
            </a:pPr>
            <a:endParaRPr lang="en-US" altLang="zh-CN" sz="32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</a:rPr>
              <a:t>Simple and Productive</a:t>
            </a:r>
            <a:endParaRPr lang="en-US" altLang="zh-CN" sz="32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Ø"/>
            </a:pPr>
            <a:endParaRPr lang="en-US" altLang="zh-CN" sz="3200" b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rgbClr val="0070C0"/>
                </a:solidFill>
                <a:latin typeface="Baskerville Old Face" panose="02020602080505020303" pitchFamily="18" charset="0"/>
                <a:sym typeface="+mn-ea"/>
              </a:rPr>
              <a:t>Vast Libraries Support</a:t>
            </a:r>
            <a:endParaRPr lang="en-US" altLang="zh-CN" sz="3200" b="1" dirty="0">
              <a:solidFill>
                <a:srgbClr val="7030A0"/>
              </a:solidFill>
              <a:latin typeface="Baskerville Old Face" panose="02020602080505020303" pitchFamily="18" charset="0"/>
            </a:endParaRPr>
          </a:p>
          <a:p>
            <a:pPr marL="0" indent="0">
              <a:buClr>
                <a:srgbClr val="7030A0"/>
              </a:buClr>
              <a:buFont typeface="Wingdings" panose="05000000000000000000" pitchFamily="2" charset="2"/>
              <a:buNone/>
            </a:pPr>
            <a:endParaRPr lang="en-US" altLang="zh-CN" sz="3200" b="1" dirty="0">
              <a:solidFill>
                <a:srgbClr val="7030A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376285" y="5846445"/>
            <a:ext cx="3048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/>
              <a:t>Father of Python</a:t>
            </a:r>
            <a:endParaRPr lang="en-US" altLang="zh-CN" sz="20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055330" y="204864"/>
            <a:ext cx="10515600" cy="1146600"/>
            <a:chOff x="0" y="1783"/>
            <a:chExt cx="10515600" cy="1146600"/>
          </a:xfrm>
        </p:grpSpPr>
        <p:sp>
          <p:nvSpPr>
            <p:cNvPr id="5" name="Rounded Rectangle 4"/>
            <p:cNvSpPr/>
            <p:nvPr/>
          </p:nvSpPr>
          <p:spPr>
            <a:xfrm>
              <a:off x="0" y="1783"/>
              <a:ext cx="10515600" cy="1146600"/>
            </a:xfrm>
            <a:prstGeom prst="roundRect">
              <a:avLst/>
            </a:prstGeom>
            <a:solidFill>
              <a:schemeClr val="accent1">
                <a:lumMod val="75000"/>
                <a:alpha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/>
            <p:cNvSpPr txBox="1"/>
            <p:nvPr/>
          </p:nvSpPr>
          <p:spPr>
            <a:xfrm>
              <a:off x="55972" y="57755"/>
              <a:ext cx="10403656" cy="10346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6690" tIns="186690" rIns="186690" bIns="186690" numCol="1" spcCol="1270" anchor="ctr" anchorCtr="0">
              <a:noAutofit/>
            </a:bodyPr>
            <a:lstStyle/>
            <a:p>
              <a:pPr lvl="0" algn="l" defTabSz="21780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900" b="1" kern="1200" dirty="0">
                  <a:solidFill>
                    <a:srgbClr val="FA6C04"/>
                  </a:solidFill>
                  <a:latin typeface="Lucida Bright" panose="02040602050505020304" charset="0"/>
                  <a:cs typeface="Lucida Bright" panose="02040602050505020304" charset="0"/>
                </a:rPr>
                <a:t>Python World</a:t>
              </a:r>
              <a:endParaRPr lang="en-US" sz="4900" b="1" kern="1200" dirty="0">
                <a:solidFill>
                  <a:srgbClr val="00B050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7" name="内容占位符 6"/>
          <p:cNvSpPr/>
          <p:nvPr>
            <p:ph idx="1"/>
          </p:nvPr>
        </p:nvSpPr>
        <p:spPr/>
        <p:txBody>
          <a:bodyPr/>
          <a:p>
            <a:pPr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4000" b="1" dirty="0">
                <a:solidFill>
                  <a:srgbClr val="0070C0"/>
                </a:solidFill>
                <a:latin typeface="Baskerville Old Face" panose="02020602080505020303" pitchFamily="18" charset="0"/>
                <a:sym typeface="+mn-ea"/>
              </a:rPr>
              <a:t> Relevant to Python</a:t>
            </a:r>
            <a:endParaRPr lang="en-US" altLang="zh-CN" sz="4000" b="1" dirty="0">
              <a:solidFill>
                <a:srgbClr val="0070C0"/>
              </a:solidFill>
              <a:latin typeface="Baskerville Old Face" panose="02020602080505020303" pitchFamily="18" charset="0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30315" y="1439545"/>
            <a:ext cx="4355465" cy="24498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720" y="2769870"/>
            <a:ext cx="4434205" cy="283273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946275" y="5654040"/>
            <a:ext cx="36455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/>
              <a:t>Data Visualization</a:t>
            </a:r>
            <a:endParaRPr lang="en-US" altLang="zh-CN" sz="2400" b="1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315" y="3977640"/>
            <a:ext cx="4363720" cy="245681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191885" y="6421755"/>
            <a:ext cx="48113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/>
              <a:t>3D Modeling/Render/Games</a:t>
            </a:r>
            <a:endParaRPr lang="en-US" altLang="zh-CN" sz="24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055330" y="204864"/>
            <a:ext cx="10515600" cy="1146600"/>
            <a:chOff x="0" y="1783"/>
            <a:chExt cx="10515600" cy="1146600"/>
          </a:xfrm>
        </p:grpSpPr>
        <p:sp>
          <p:nvSpPr>
            <p:cNvPr id="5" name="Rounded Rectangle 4"/>
            <p:cNvSpPr/>
            <p:nvPr/>
          </p:nvSpPr>
          <p:spPr>
            <a:xfrm>
              <a:off x="0" y="1783"/>
              <a:ext cx="10515600" cy="1146600"/>
            </a:xfrm>
            <a:prstGeom prst="roundRect">
              <a:avLst/>
            </a:prstGeom>
            <a:solidFill>
              <a:schemeClr val="accent1">
                <a:lumMod val="75000"/>
                <a:alpha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/>
            <p:cNvSpPr txBox="1"/>
            <p:nvPr/>
          </p:nvSpPr>
          <p:spPr>
            <a:xfrm>
              <a:off x="55972" y="57755"/>
              <a:ext cx="10403656" cy="10346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6690" tIns="186690" rIns="186690" bIns="186690" numCol="1" spcCol="1270" anchor="ctr" anchorCtr="0">
              <a:noAutofit/>
            </a:bodyPr>
            <a:lstStyle/>
            <a:p>
              <a:pPr lvl="0" algn="l" defTabSz="21780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900" b="1" kern="1200" dirty="0">
                  <a:solidFill>
                    <a:srgbClr val="FA6C04"/>
                  </a:solidFill>
                  <a:latin typeface="Lucida Bright" panose="02040602050505020304" charset="0"/>
                  <a:cs typeface="Lucida Bright" panose="02040602050505020304" charset="0"/>
                </a:rPr>
                <a:t>Python World</a:t>
              </a:r>
              <a:endParaRPr lang="en-US" sz="4900" b="1" kern="1200" dirty="0">
                <a:solidFill>
                  <a:srgbClr val="00B050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7" name="内容占位符 6"/>
          <p:cNvSpPr/>
          <p:nvPr>
            <p:ph idx="1"/>
          </p:nvPr>
        </p:nvSpPr>
        <p:spPr/>
        <p:txBody>
          <a:bodyPr/>
          <a:p>
            <a:pPr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4000" b="1" dirty="0">
                <a:solidFill>
                  <a:srgbClr val="0070C0"/>
                </a:solidFill>
                <a:latin typeface="Baskerville Old Face" panose="02020602080505020303" pitchFamily="18" charset="0"/>
                <a:sym typeface="+mn-ea"/>
              </a:rPr>
              <a:t> Deep Learning</a:t>
            </a:r>
            <a:endParaRPr lang="en-US" altLang="zh-CN" sz="4000" b="1" dirty="0">
              <a:solidFill>
                <a:srgbClr val="0070C0"/>
              </a:solidFill>
              <a:latin typeface="Baskerville Old Face" panose="02020602080505020303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32127" b="25429"/>
          <a:stretch>
            <a:fillRect/>
          </a:stretch>
        </p:blipFill>
        <p:spPr>
          <a:xfrm>
            <a:off x="885825" y="2668270"/>
            <a:ext cx="2857500" cy="8489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rcRect l="25454" r="24333"/>
          <a:stretch>
            <a:fillRect/>
          </a:stretch>
        </p:blipFill>
        <p:spPr>
          <a:xfrm>
            <a:off x="1209040" y="3792220"/>
            <a:ext cx="2211070" cy="24771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666355" y="5996940"/>
            <a:ext cx="43072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 b="1"/>
              <a:t>近看成狗，远看成坤</a:t>
            </a:r>
            <a:endParaRPr lang="zh-CN" altLang="en-US" sz="3200" b="1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455" y="1588135"/>
            <a:ext cx="2861310" cy="4309110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4"/>
          <a:stretch>
            <a:fillRect/>
          </a:stretch>
        </p:blipFill>
        <p:spPr>
          <a:xfrm>
            <a:off x="4686300" y="2356168"/>
            <a:ext cx="2743200" cy="1666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4067810" y="412051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/>
              <a:t>Large Language Model</a:t>
            </a:r>
            <a:endParaRPr lang="en-US" altLang="zh-CN" sz="2400" b="1"/>
          </a:p>
        </p:txBody>
      </p:sp>
      <p:pic>
        <p:nvPicPr>
          <p:cNvPr id="101" name="图片 100"/>
          <p:cNvPicPr/>
          <p:nvPr/>
        </p:nvPicPr>
        <p:blipFill>
          <a:blip r:embed="rId5"/>
          <a:stretch>
            <a:fillRect/>
          </a:stretch>
        </p:blipFill>
        <p:spPr>
          <a:xfrm>
            <a:off x="4219575" y="4704080"/>
            <a:ext cx="3493135" cy="16344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4067810" y="626935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/>
              <a:t>Generate 3D Models</a:t>
            </a:r>
            <a:endParaRPr lang="en-US" altLang="zh-CN" sz="2400" b="1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TABLE_BEAUTIFY" val="smartTable{bbab71f5-7e31-470e-9238-87c0f548a92f}"/>
</p:tagLst>
</file>

<file path=ppt/tags/tag15.xml><?xml version="1.0" encoding="utf-8"?>
<p:tagLst xmlns:p="http://schemas.openxmlformats.org/presentationml/2006/main">
  <p:tag name="KSO_WPP_MARK_KEY" val="eeb37a70-b101-4053-b1f6-76bc0abd15c3"/>
  <p:tag name="COMMONDATA" val="eyJoZGlkIjoiYmFiNDE2Nzc0NWRiZWU0NzMxNjZjYWEwODQyZjExMGUifQ=="/>
</p:tagLst>
</file>

<file path=ppt/tags/tag2.xml><?xml version="1.0" encoding="utf-8"?>
<p:tagLst xmlns:p="http://schemas.openxmlformats.org/presentationml/2006/main">
  <p:tag name="KSO_WM_UNIT_PLACING_PICTURE_USER_VIEWPORT" val="{&quot;height&quot;:7860,&quot;width&quot;:7890}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10548</Words>
  <Application>WPS 演示</Application>
  <PresentationFormat>宽屏</PresentationFormat>
  <Paragraphs>591</Paragraphs>
  <Slides>48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48</vt:i4>
      </vt:variant>
    </vt:vector>
  </HeadingPairs>
  <TitlesOfParts>
    <vt:vector size="69" baseType="lpstr">
      <vt:lpstr>Arial</vt:lpstr>
      <vt:lpstr>宋体</vt:lpstr>
      <vt:lpstr>Wingdings</vt:lpstr>
      <vt:lpstr>Times New Roman</vt:lpstr>
      <vt:lpstr>Algerian</vt:lpstr>
      <vt:lpstr>Juice ITC</vt:lpstr>
      <vt:lpstr>Cambria</vt:lpstr>
      <vt:lpstr>微软雅黑</vt:lpstr>
      <vt:lpstr>Lucida Bright</vt:lpstr>
      <vt:lpstr>Segoe Print</vt:lpstr>
      <vt:lpstr>Baskerville Old Face</vt:lpstr>
      <vt:lpstr>等线 Light</vt:lpstr>
      <vt:lpstr>等线</vt:lpstr>
      <vt:lpstr>Arial Unicode MS</vt:lpstr>
      <vt:lpstr>3ds SemiBold</vt:lpstr>
      <vt:lpstr>Gill Sans MT</vt:lpstr>
      <vt:lpstr>Cambria Math</vt:lpstr>
      <vt:lpstr>Calibri</vt:lpstr>
      <vt:lpstr>DejaVu Math TeX Gyre</vt:lpstr>
      <vt:lpstr>Office 主题​​</vt:lpstr>
      <vt:lpstr>1_Office 主题​​</vt:lpstr>
      <vt:lpstr>Introduction to Computer Science:  Programming Methodology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Science:  Programming Methodology</dc:title>
  <dc:creator>Sun Mengqian(SSE)</dc:creator>
  <cp:lastModifiedBy>uhzoaix</cp:lastModifiedBy>
  <cp:revision>177</cp:revision>
  <cp:lastPrinted>2017-01-17T05:47:00Z</cp:lastPrinted>
  <dcterms:created xsi:type="dcterms:W3CDTF">2016-01-12T06:06:00Z</dcterms:created>
  <dcterms:modified xsi:type="dcterms:W3CDTF">2023-09-13T02:05:47Z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4B4FB8228D59437F955BFEAFBEECFD2D_12</vt:lpwstr>
  </property>
</Properties>
</file>